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 id="2147483780" r:id="rId4"/>
    <p:sldMasterId id="2147483816" r:id="rId5"/>
    <p:sldMasterId id="2147483828" r:id="rId6"/>
    <p:sldMasterId id="2147483840" r:id="rId7"/>
    <p:sldMasterId id="2147483866" r:id="rId8"/>
  </p:sldMasterIdLst>
  <p:notesMasterIdLst>
    <p:notesMasterId r:id="rId62"/>
  </p:notesMasterIdLst>
  <p:sldIdLst>
    <p:sldId id="256" r:id="rId9"/>
    <p:sldId id="272" r:id="rId10"/>
    <p:sldId id="292" r:id="rId11"/>
    <p:sldId id="293" r:id="rId12"/>
    <p:sldId id="259" r:id="rId13"/>
    <p:sldId id="295" r:id="rId14"/>
    <p:sldId id="262" r:id="rId15"/>
    <p:sldId id="263" r:id="rId16"/>
    <p:sldId id="282" r:id="rId17"/>
    <p:sldId id="266" r:id="rId18"/>
    <p:sldId id="284" r:id="rId19"/>
    <p:sldId id="296" r:id="rId20"/>
    <p:sldId id="302" r:id="rId21"/>
    <p:sldId id="267" r:id="rId22"/>
    <p:sldId id="269" r:id="rId23"/>
    <p:sldId id="287" r:id="rId24"/>
    <p:sldId id="270" r:id="rId25"/>
    <p:sldId id="294" r:id="rId26"/>
    <p:sldId id="291" r:id="rId27"/>
    <p:sldId id="273" r:id="rId28"/>
    <p:sldId id="305" r:id="rId29"/>
    <p:sldId id="288" r:id="rId30"/>
    <p:sldId id="297" r:id="rId31"/>
    <p:sldId id="298" r:id="rId32"/>
    <p:sldId id="299" r:id="rId33"/>
    <p:sldId id="300" r:id="rId34"/>
    <p:sldId id="303" r:id="rId35"/>
    <p:sldId id="289" r:id="rId36"/>
    <p:sldId id="265" r:id="rId37"/>
    <p:sldId id="304" r:id="rId38"/>
    <p:sldId id="306" r:id="rId39"/>
    <p:sldId id="307" r:id="rId40"/>
    <p:sldId id="308" r:id="rId41"/>
    <p:sldId id="309" r:id="rId42"/>
    <p:sldId id="310" r:id="rId43"/>
    <p:sldId id="312" r:id="rId44"/>
    <p:sldId id="316" r:id="rId45"/>
    <p:sldId id="317" r:id="rId46"/>
    <p:sldId id="318" r:id="rId47"/>
    <p:sldId id="311" r:id="rId48"/>
    <p:sldId id="322" r:id="rId49"/>
    <p:sldId id="324" r:id="rId50"/>
    <p:sldId id="331" r:id="rId51"/>
    <p:sldId id="319" r:id="rId52"/>
    <p:sldId id="320" r:id="rId53"/>
    <p:sldId id="325" r:id="rId54"/>
    <p:sldId id="326" r:id="rId55"/>
    <p:sldId id="327" r:id="rId56"/>
    <p:sldId id="335" r:id="rId57"/>
    <p:sldId id="332" r:id="rId58"/>
    <p:sldId id="333" r:id="rId59"/>
    <p:sldId id="334" r:id="rId60"/>
    <p:sldId id="290" r:id="rId61"/>
  </p:sldIdLst>
  <p:sldSz cx="9144000" cy="6858000" type="screen4x3"/>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87B61DA-170C-1A45-9384-DC5EC9667213}">
          <p14:sldIdLst>
            <p14:sldId id="256"/>
            <p14:sldId id="272"/>
            <p14:sldId id="292"/>
            <p14:sldId id="293"/>
            <p14:sldId id="259"/>
            <p14:sldId id="295"/>
            <p14:sldId id="262"/>
            <p14:sldId id="263"/>
            <p14:sldId id="282"/>
            <p14:sldId id="266"/>
            <p14:sldId id="284"/>
            <p14:sldId id="296"/>
            <p14:sldId id="302"/>
            <p14:sldId id="267"/>
            <p14:sldId id="269"/>
            <p14:sldId id="287"/>
            <p14:sldId id="270"/>
            <p14:sldId id="294"/>
            <p14:sldId id="291"/>
            <p14:sldId id="273"/>
            <p14:sldId id="305"/>
            <p14:sldId id="288"/>
            <p14:sldId id="297"/>
            <p14:sldId id="298"/>
            <p14:sldId id="299"/>
            <p14:sldId id="300"/>
            <p14:sldId id="303"/>
            <p14:sldId id="289"/>
            <p14:sldId id="265"/>
            <p14:sldId id="304"/>
            <p14:sldId id="306"/>
            <p14:sldId id="307"/>
            <p14:sldId id="308"/>
            <p14:sldId id="309"/>
            <p14:sldId id="310"/>
            <p14:sldId id="312"/>
            <p14:sldId id="316"/>
            <p14:sldId id="317"/>
            <p14:sldId id="318"/>
            <p14:sldId id="311"/>
            <p14:sldId id="322"/>
            <p14:sldId id="324"/>
            <p14:sldId id="331"/>
            <p14:sldId id="319"/>
            <p14:sldId id="320"/>
            <p14:sldId id="325"/>
            <p14:sldId id="326"/>
            <p14:sldId id="327"/>
            <p14:sldId id="335"/>
            <p14:sldId id="332"/>
            <p14:sldId id="333"/>
            <p14:sldId id="334"/>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509"/>
    <a:srgbClr val="FEFF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1" autoAdjust="0"/>
    <p:restoredTop sz="94660"/>
  </p:normalViewPr>
  <p:slideViewPr>
    <p:cSldViewPr snapToGrid="0" snapToObjects="1">
      <p:cViewPr>
        <p:scale>
          <a:sx n="100" d="100"/>
          <a:sy n="100" d="100"/>
        </p:scale>
        <p:origin x="-1752" y="-1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notesMaster" Target="notesMasters/notesMaster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220A3-32CF-E74D-A00A-14481F69BF88}" type="datetimeFigureOut">
              <a:rPr kumimoji="1" lang="ja-JP" altLang="en-US" smtClean="0"/>
              <a:t>12/11/16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CEE50-15CB-8046-92A3-648BD274EEA3}" type="slidenum">
              <a:rPr kumimoji="1" lang="ja-JP" altLang="en-US" smtClean="0"/>
              <a:t>‹#›</a:t>
            </a:fld>
            <a:endParaRPr kumimoji="1" lang="ja-JP" altLang="en-US"/>
          </a:p>
        </p:txBody>
      </p:sp>
    </p:spTree>
    <p:extLst>
      <p:ext uri="{BB962C8B-B14F-4D97-AF65-F5344CB8AC3E}">
        <p14:creationId xmlns:p14="http://schemas.microsoft.com/office/powerpoint/2010/main" val="2412320166"/>
      </p:ext>
    </p:extLst>
  </p:cSld>
  <p:clrMap bg1="lt1" tx1="dk1" bg2="lt2" tx2="dk2" accent1="accent1" accent2="accent2" accent3="accent3" accent4="accent4" accent5="accent5" accent6="accent6" hlink="hlink" folHlink="folHlink"/>
  <p:notesStyle>
    <a:lvl1pPr marL="0" algn="l" defTabSz="457177" rtl="0" eaLnBrk="1" latinLnBrk="0" hangingPunct="1">
      <a:defRPr kumimoji="1" sz="1200" kern="1200">
        <a:solidFill>
          <a:schemeClr val="tx1"/>
        </a:solidFill>
        <a:latin typeface="+mn-lt"/>
        <a:ea typeface="+mn-ea"/>
        <a:cs typeface="+mn-cs"/>
      </a:defRPr>
    </a:lvl1pPr>
    <a:lvl2pPr marL="457177" algn="l" defTabSz="457177" rtl="0" eaLnBrk="1" latinLnBrk="0" hangingPunct="1">
      <a:defRPr kumimoji="1" sz="1200" kern="1200">
        <a:solidFill>
          <a:schemeClr val="tx1"/>
        </a:solidFill>
        <a:latin typeface="+mn-lt"/>
        <a:ea typeface="+mn-ea"/>
        <a:cs typeface="+mn-cs"/>
      </a:defRPr>
    </a:lvl2pPr>
    <a:lvl3pPr marL="914353" algn="l" defTabSz="457177" rtl="0" eaLnBrk="1" latinLnBrk="0" hangingPunct="1">
      <a:defRPr kumimoji="1" sz="1200" kern="1200">
        <a:solidFill>
          <a:schemeClr val="tx1"/>
        </a:solidFill>
        <a:latin typeface="+mn-lt"/>
        <a:ea typeface="+mn-ea"/>
        <a:cs typeface="+mn-cs"/>
      </a:defRPr>
    </a:lvl3pPr>
    <a:lvl4pPr marL="1371530" algn="l" defTabSz="457177" rtl="0" eaLnBrk="1" latinLnBrk="0" hangingPunct="1">
      <a:defRPr kumimoji="1" sz="1200" kern="1200">
        <a:solidFill>
          <a:schemeClr val="tx1"/>
        </a:solidFill>
        <a:latin typeface="+mn-lt"/>
        <a:ea typeface="+mn-ea"/>
        <a:cs typeface="+mn-cs"/>
      </a:defRPr>
    </a:lvl4pPr>
    <a:lvl5pPr marL="1828706" algn="l" defTabSz="457177" rtl="0" eaLnBrk="1" latinLnBrk="0" hangingPunct="1">
      <a:defRPr kumimoji="1" sz="1200" kern="1200">
        <a:solidFill>
          <a:schemeClr val="tx1"/>
        </a:solidFill>
        <a:latin typeface="+mn-lt"/>
        <a:ea typeface="+mn-ea"/>
        <a:cs typeface="+mn-cs"/>
      </a:defRPr>
    </a:lvl5pPr>
    <a:lvl6pPr marL="2285883" algn="l" defTabSz="457177" rtl="0" eaLnBrk="1" latinLnBrk="0" hangingPunct="1">
      <a:defRPr kumimoji="1" sz="1200" kern="1200">
        <a:solidFill>
          <a:schemeClr val="tx1"/>
        </a:solidFill>
        <a:latin typeface="+mn-lt"/>
        <a:ea typeface="+mn-ea"/>
        <a:cs typeface="+mn-cs"/>
      </a:defRPr>
    </a:lvl6pPr>
    <a:lvl7pPr marL="2743060" algn="l" defTabSz="457177" rtl="0" eaLnBrk="1" latinLnBrk="0" hangingPunct="1">
      <a:defRPr kumimoji="1" sz="1200" kern="1200">
        <a:solidFill>
          <a:schemeClr val="tx1"/>
        </a:solidFill>
        <a:latin typeface="+mn-lt"/>
        <a:ea typeface="+mn-ea"/>
        <a:cs typeface="+mn-cs"/>
      </a:defRPr>
    </a:lvl7pPr>
    <a:lvl8pPr marL="3200236" algn="l" defTabSz="457177" rtl="0" eaLnBrk="1" latinLnBrk="0" hangingPunct="1">
      <a:defRPr kumimoji="1" sz="1200" kern="1200">
        <a:solidFill>
          <a:schemeClr val="tx1"/>
        </a:solidFill>
        <a:latin typeface="+mn-lt"/>
        <a:ea typeface="+mn-ea"/>
        <a:cs typeface="+mn-cs"/>
      </a:defRPr>
    </a:lvl8pPr>
    <a:lvl9pPr marL="3657413" algn="l" defTabSz="4571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FD5AE-DDC6-C440-98A7-F34D7CC859DE}" type="slidenum">
              <a:rPr lang="en-US" altLang="ja-JP">
                <a:solidFill>
                  <a:srgbClr val="000000"/>
                </a:solidFill>
              </a:rPr>
              <a:pPr/>
              <a:t>24</a:t>
            </a:fld>
            <a:endParaRPr lang="en-US" altLang="ja-JP">
              <a:solidFill>
                <a:srgbClr val="000000"/>
              </a:solidFill>
            </a:endParaRPr>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811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76534-C33E-DA4D-B162-B39A89CCFEE5}" type="slidenum">
              <a:rPr lang="en-US" altLang="ja-JP">
                <a:solidFill>
                  <a:srgbClr val="000000"/>
                </a:solidFill>
              </a:rPr>
              <a:pPr/>
              <a:t>25</a:t>
            </a:fld>
            <a:endParaRPr lang="en-US" altLang="ja-JP">
              <a:solidFill>
                <a:srgbClr val="000000"/>
              </a:solidFill>
            </a:endParaRPr>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D9681-E35D-C745-ADA2-419054F36559}" type="slidenum">
              <a:rPr lang="en-US" altLang="ja-JP">
                <a:solidFill>
                  <a:srgbClr val="000000"/>
                </a:solidFill>
              </a:rPr>
              <a:pPr/>
              <a:t>37</a:t>
            </a:fld>
            <a:endParaRPr lang="en-US" altLang="ja-JP">
              <a:solidFill>
                <a:srgbClr val="000000"/>
              </a:solidFill>
            </a:endParaRPr>
          </a:p>
        </p:txBody>
      </p:sp>
      <p:sp>
        <p:nvSpPr>
          <p:cNvPr id="2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D1595-0415-DA47-B1D5-E467BEE370BB}" type="slidenum">
              <a:rPr lang="en-US" altLang="ja-JP">
                <a:solidFill>
                  <a:srgbClr val="000000"/>
                </a:solidFill>
              </a:rPr>
              <a:pPr/>
              <a:t>38</a:t>
            </a:fld>
            <a:endParaRPr lang="en-US" altLang="ja-JP">
              <a:solidFill>
                <a:srgbClr val="000000"/>
              </a:solidFill>
            </a:endParaRPr>
          </a:p>
        </p:txBody>
      </p:sp>
      <p:sp>
        <p:nvSpPr>
          <p:cNvPr id="28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9E642-01C2-3A4F-896B-42FA9E755D1A}" type="slidenum">
              <a:rPr lang="en-US" altLang="ja-JP">
                <a:solidFill>
                  <a:srgbClr val="000000"/>
                </a:solidFill>
              </a:rPr>
              <a:pPr/>
              <a:t>41</a:t>
            </a:fld>
            <a:endParaRPr lang="en-US" altLang="ja-JP">
              <a:solidFill>
                <a:srgbClr val="000000"/>
              </a:solidFill>
            </a:endParaRPr>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A850A-85EB-8343-AB26-44BCB69D3330}" type="slidenum">
              <a:rPr lang="en-US" altLang="ja-JP">
                <a:solidFill>
                  <a:srgbClr val="000000"/>
                </a:solidFill>
              </a:rPr>
              <a:pPr/>
              <a:t>42</a:t>
            </a:fld>
            <a:endParaRPr lang="en-US" altLang="ja-JP">
              <a:solidFill>
                <a:srgbClr val="000000"/>
              </a:solidFill>
            </a:endParaRPr>
          </a:p>
        </p:txBody>
      </p:sp>
      <p:sp>
        <p:nvSpPr>
          <p:cNvPr id="475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5139"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grpSp>
        <p:nvGrpSpPr>
          <p:cNvPr id="7" name="Group 9"/>
          <p:cNvGrpSpPr>
            <a:grpSpLocks noChangeAspect="1"/>
          </p:cNvGrpSpPr>
          <p:nvPr/>
        </p:nvGrpSpPr>
        <p:grpSpPr bwMode="hidden">
          <a:xfrm>
            <a:off x="211666"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6"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1"/>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0" y="1066800"/>
            <a:ext cx="4648200" cy="2362200"/>
          </a:xfrm>
        </p:spPr>
        <p:txBody>
          <a:bodyPr/>
          <a:lstStyle>
            <a:lvl1pPr>
              <a:defRPr/>
            </a:lvl1pPr>
          </a:lstStyle>
          <a:p>
            <a:pPr lvl="0"/>
            <a:r>
              <a:rPr lang="ja-JP" altLang="en-US" noProof="0" smtClean="0"/>
              <a:t>マスタ</a:t>
            </a:r>
            <a:r>
              <a:rPr lang="en-US" altLang="ja-JP" noProof="0" smtClean="0"/>
              <a:t> </a:t>
            </a:r>
            <a:r>
              <a:rPr lang="ja-JP" altLang="en-US" noProof="0" smtClean="0"/>
              <a:t>タイトルの書式設定</a:t>
            </a:r>
          </a:p>
        </p:txBody>
      </p:sp>
      <p:sp>
        <p:nvSpPr>
          <p:cNvPr id="6147" name="Rectangle 3"/>
          <p:cNvSpPr>
            <a:spLocks noGrp="1" noChangeArrowheads="1"/>
          </p:cNvSpPr>
          <p:nvPr>
            <p:ph type="subTitle" idx="1"/>
          </p:nvPr>
        </p:nvSpPr>
        <p:spPr>
          <a:xfrm>
            <a:off x="4191000" y="3886200"/>
            <a:ext cx="4267200" cy="1676400"/>
          </a:xfrm>
        </p:spPr>
        <p:txBody>
          <a:bodyPr/>
          <a:lstStyle>
            <a:lvl1pPr marL="0" indent="0" algn="r">
              <a:buFontTx/>
              <a:buNone/>
              <a:defRPr sz="2800"/>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6148" name="Rectangle 4"/>
          <p:cNvSpPr>
            <a:spLocks noGrp="1" noChangeArrowheads="1"/>
          </p:cNvSpPr>
          <p:nvPr>
            <p:ph type="dt" sz="half" idx="2"/>
          </p:nvPr>
        </p:nvSpPr>
        <p:spPr/>
        <p:txBody>
          <a:bodyPr/>
          <a:lstStyle>
            <a:lvl1pPr>
              <a:defRPr/>
            </a:lvl1pPr>
          </a:lstStyle>
          <a:p>
            <a:endParaRPr lang="en-US" altLang="ja-JP">
              <a:solidFill>
                <a:srgbClr val="FFFFFF"/>
              </a:solidFill>
              <a:latin typeface="Verdana"/>
            </a:endParaRPr>
          </a:p>
        </p:txBody>
      </p:sp>
      <p:sp>
        <p:nvSpPr>
          <p:cNvPr id="6149" name="Rectangle 5"/>
          <p:cNvSpPr>
            <a:spLocks noGrp="1" noChangeArrowheads="1"/>
          </p:cNvSpPr>
          <p:nvPr>
            <p:ph type="ftr" sz="quarter" idx="3"/>
          </p:nvPr>
        </p:nvSpPr>
        <p:spPr/>
        <p:txBody>
          <a:bodyPr/>
          <a:lstStyle>
            <a:lvl1pPr>
              <a:defRPr/>
            </a:lvl1pPr>
          </a:lstStyle>
          <a:p>
            <a:endParaRPr lang="en-US" altLang="ja-JP">
              <a:solidFill>
                <a:srgbClr val="FFFFFF"/>
              </a:solidFill>
              <a:latin typeface="Verdana"/>
            </a:endParaRPr>
          </a:p>
        </p:txBody>
      </p:sp>
      <p:sp>
        <p:nvSpPr>
          <p:cNvPr id="6150" name="Rectangle 6"/>
          <p:cNvSpPr>
            <a:spLocks noGrp="1" noChangeArrowheads="1"/>
          </p:cNvSpPr>
          <p:nvPr>
            <p:ph type="sldNum" sz="quarter" idx="4"/>
          </p:nvPr>
        </p:nvSpPr>
        <p:spPr/>
        <p:txBody>
          <a:bodyPr/>
          <a:lstStyle>
            <a:lvl1pPr>
              <a:defRPr/>
            </a:lvl1pPr>
          </a:lstStyle>
          <a:p>
            <a:fld id="{48D921BB-1A80-6043-8DC0-ABC232F7531A}" type="slidenum">
              <a:rPr lang="en-US" altLang="ja-JP">
                <a:solidFill>
                  <a:srgbClr val="FFFFFF"/>
                </a:solidFill>
                <a:latin typeface="Verdana"/>
              </a:rPr>
              <a:pPr/>
              <a:t>‹#›</a:t>
            </a:fld>
            <a:endParaRPr lang="en-US" altLang="ja-JP">
              <a:solidFill>
                <a:srgbClr val="FFFFFF"/>
              </a:solidFill>
              <a:latin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6" name="スライド番号プレースホルダー 5"/>
          <p:cNvSpPr>
            <a:spLocks noGrp="1"/>
          </p:cNvSpPr>
          <p:nvPr>
            <p:ph type="sldNum" sz="quarter" idx="12"/>
          </p:nvPr>
        </p:nvSpPr>
        <p:spPr/>
        <p:txBody>
          <a:bodyPr/>
          <a:lstStyle>
            <a:lvl1pPr>
              <a:defRPr/>
            </a:lvl1pPr>
          </a:lstStyle>
          <a:p>
            <a:fld id="{C5D35F3F-437F-1747-8F08-F6D73B8DC441}"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104747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6" name="スライド番号プレースホルダー 5"/>
          <p:cNvSpPr>
            <a:spLocks noGrp="1"/>
          </p:cNvSpPr>
          <p:nvPr>
            <p:ph type="sldNum" sz="quarter" idx="12"/>
          </p:nvPr>
        </p:nvSpPr>
        <p:spPr/>
        <p:txBody>
          <a:bodyPr/>
          <a:lstStyle>
            <a:lvl1pPr>
              <a:defRPr/>
            </a:lvl1pPr>
          </a:lstStyle>
          <a:p>
            <a:fld id="{7F788135-3380-D04C-A36E-158E91241F8A}"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216243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7" name="スライド番号プレースホルダー 6"/>
          <p:cNvSpPr>
            <a:spLocks noGrp="1"/>
          </p:cNvSpPr>
          <p:nvPr>
            <p:ph type="sldNum" sz="quarter" idx="12"/>
          </p:nvPr>
        </p:nvSpPr>
        <p:spPr/>
        <p:txBody>
          <a:bodyPr/>
          <a:lstStyle>
            <a:lvl1pPr>
              <a:defRPr/>
            </a:lvl1pPr>
          </a:lstStyle>
          <a:p>
            <a:fld id="{42898B75-A8F9-7B4F-BE6F-52359F4F56CD}"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292547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9" name="スライド番号プレースホルダー 8"/>
          <p:cNvSpPr>
            <a:spLocks noGrp="1"/>
          </p:cNvSpPr>
          <p:nvPr>
            <p:ph type="sldNum" sz="quarter" idx="12"/>
          </p:nvPr>
        </p:nvSpPr>
        <p:spPr/>
        <p:txBody>
          <a:bodyPr/>
          <a:lstStyle>
            <a:lvl1pPr>
              <a:defRPr/>
            </a:lvl1pPr>
          </a:lstStyle>
          <a:p>
            <a:fld id="{F8E15EC2-96B2-7345-BC1C-12AE3AD7598E}"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4191108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5" name="スライド番号プレースホルダー 4"/>
          <p:cNvSpPr>
            <a:spLocks noGrp="1"/>
          </p:cNvSpPr>
          <p:nvPr>
            <p:ph type="sldNum" sz="quarter" idx="12"/>
          </p:nvPr>
        </p:nvSpPr>
        <p:spPr/>
        <p:txBody>
          <a:bodyPr/>
          <a:lstStyle>
            <a:lvl1pPr>
              <a:defRPr/>
            </a:lvl1pPr>
          </a:lstStyle>
          <a:p>
            <a:fld id="{DA6D15FF-9CEF-3E4E-944C-051B4E7D7ECC}"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2687692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4" name="スライド番号プレースホルダー 3"/>
          <p:cNvSpPr>
            <a:spLocks noGrp="1"/>
          </p:cNvSpPr>
          <p:nvPr>
            <p:ph type="sldNum" sz="quarter" idx="12"/>
          </p:nvPr>
        </p:nvSpPr>
        <p:spPr/>
        <p:txBody>
          <a:bodyPr/>
          <a:lstStyle>
            <a:lvl1pPr>
              <a:defRPr/>
            </a:lvl1pPr>
          </a:lstStyle>
          <a:p>
            <a:fld id="{EB82CB79-B8E5-8C4E-8672-AE47BEEC0D07}"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3287294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7" name="スライド番号プレースホルダー 6"/>
          <p:cNvSpPr>
            <a:spLocks noGrp="1"/>
          </p:cNvSpPr>
          <p:nvPr>
            <p:ph type="sldNum" sz="quarter" idx="12"/>
          </p:nvPr>
        </p:nvSpPr>
        <p:spPr/>
        <p:txBody>
          <a:bodyPr/>
          <a:lstStyle>
            <a:lvl1pPr>
              <a:defRPr/>
            </a:lvl1pPr>
          </a:lstStyle>
          <a:p>
            <a:fld id="{C813883D-C46A-0E4D-B7B5-02E446D49F8F}"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137854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7" name="スライド番号プレースホルダー 6"/>
          <p:cNvSpPr>
            <a:spLocks noGrp="1"/>
          </p:cNvSpPr>
          <p:nvPr>
            <p:ph type="sldNum" sz="quarter" idx="12"/>
          </p:nvPr>
        </p:nvSpPr>
        <p:spPr/>
        <p:txBody>
          <a:bodyPr/>
          <a:lstStyle>
            <a:lvl1pPr>
              <a:defRPr/>
            </a:lvl1pPr>
          </a:lstStyle>
          <a:p>
            <a:fld id="{440B322E-4E31-0342-A5E8-7C3D63A4EEBD}"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104547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6" name="スライド番号プレースホルダー 5"/>
          <p:cNvSpPr>
            <a:spLocks noGrp="1"/>
          </p:cNvSpPr>
          <p:nvPr>
            <p:ph type="sldNum" sz="quarter" idx="12"/>
          </p:nvPr>
        </p:nvSpPr>
        <p:spPr/>
        <p:txBody>
          <a:bodyPr/>
          <a:lstStyle>
            <a:lvl1pPr>
              <a:defRPr/>
            </a:lvl1pPr>
          </a:lstStyle>
          <a:p>
            <a:fld id="{F008D106-597B-2F4F-BA85-33654A836160}"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3904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latin typeface="Verdan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latin typeface="Verdana"/>
            </a:endParaRPr>
          </a:p>
        </p:txBody>
      </p:sp>
      <p:sp>
        <p:nvSpPr>
          <p:cNvPr id="6" name="スライド番号プレースホルダー 5"/>
          <p:cNvSpPr>
            <a:spLocks noGrp="1"/>
          </p:cNvSpPr>
          <p:nvPr>
            <p:ph type="sldNum" sz="quarter" idx="12"/>
          </p:nvPr>
        </p:nvSpPr>
        <p:spPr/>
        <p:txBody>
          <a:bodyPr/>
          <a:lstStyle>
            <a:lvl1pPr>
              <a:defRPr/>
            </a:lvl1pPr>
          </a:lstStyle>
          <a:p>
            <a:fld id="{54DD839E-35AD-0048-8370-EF5046323BE2}" type="slidenum">
              <a:rPr lang="en-US" altLang="ja-JP">
                <a:solidFill>
                  <a:srgbClr val="FFFFFF"/>
                </a:solidFill>
                <a:latin typeface="Verdana"/>
              </a:rPr>
              <a:pPr/>
              <a:t>‹#›</a:t>
            </a:fld>
            <a:endParaRPr lang="en-US" altLang="ja-JP">
              <a:solidFill>
                <a:srgbClr val="FFFFFF"/>
              </a:solidFill>
              <a:latin typeface="Verdana"/>
            </a:endParaRPr>
          </a:p>
        </p:txBody>
      </p:sp>
    </p:spTree>
    <p:extLst>
      <p:ext uri="{BB962C8B-B14F-4D97-AF65-F5344CB8AC3E}">
        <p14:creationId xmlns:p14="http://schemas.microsoft.com/office/powerpoint/2010/main" val="105802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ja-JP" altLang="en-US" noProof="0" smtClean="0"/>
              <a:t>マスタ</a:t>
            </a:r>
            <a:r>
              <a:rPr lang="en-US" altLang="ja-JP" noProof="0" smtClean="0"/>
              <a:t> </a:t>
            </a:r>
            <a:r>
              <a:rPr lang="ja-JP" altLang="en-US" noProof="0" smtClean="0"/>
              <a:t>タイトルの書式設定</a:t>
            </a:r>
          </a:p>
        </p:txBody>
      </p:sp>
      <p:sp>
        <p:nvSpPr>
          <p:cNvPr id="9219"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9220" name="Rectangle 4"/>
          <p:cNvSpPr>
            <a:spLocks noGrp="1" noChangeArrowheads="1"/>
          </p:cNvSpPr>
          <p:nvPr>
            <p:ph type="dt" sz="quarter" idx="2"/>
          </p:nvPr>
        </p:nvSpPr>
        <p:spPr/>
        <p:txBody>
          <a:bodyPr/>
          <a:lstStyle>
            <a:lvl1pPr>
              <a:defRPr/>
            </a:lvl1pPr>
          </a:lstStyle>
          <a:p>
            <a:endParaRPr lang="en-US" altLang="ja-JP">
              <a:solidFill>
                <a:srgbClr val="FFFFFF"/>
              </a:solidFill>
            </a:endParaRPr>
          </a:p>
        </p:txBody>
      </p:sp>
      <p:sp>
        <p:nvSpPr>
          <p:cNvPr id="9221" name="Rectangle 5"/>
          <p:cNvSpPr>
            <a:spLocks noGrp="1" noChangeArrowheads="1"/>
          </p:cNvSpPr>
          <p:nvPr>
            <p:ph type="ftr" sz="quarter" idx="3"/>
          </p:nvPr>
        </p:nvSpPr>
        <p:spPr/>
        <p:txBody>
          <a:bodyPr/>
          <a:lstStyle>
            <a:lvl1pPr>
              <a:defRPr/>
            </a:lvl1pPr>
          </a:lstStyle>
          <a:p>
            <a:endParaRPr lang="en-US" altLang="ja-JP">
              <a:solidFill>
                <a:srgbClr val="FFFFFF"/>
              </a:solidFill>
            </a:endParaRPr>
          </a:p>
        </p:txBody>
      </p:sp>
      <p:sp>
        <p:nvSpPr>
          <p:cNvPr id="9222" name="Rectangle 6"/>
          <p:cNvSpPr>
            <a:spLocks noGrp="1" noChangeArrowheads="1"/>
          </p:cNvSpPr>
          <p:nvPr>
            <p:ph type="sldNum" sz="quarter" idx="4"/>
          </p:nvPr>
        </p:nvSpPr>
        <p:spPr/>
        <p:txBody>
          <a:bodyPr/>
          <a:lstStyle>
            <a:lvl1pPr>
              <a:defRPr/>
            </a:lvl1pPr>
          </a:lstStyle>
          <a:p>
            <a:fld id="{B8B4A7AC-D638-1A48-9EF8-3625DF7F0E5C}" type="slidenum">
              <a:rPr lang="en-US" altLang="ja-JP">
                <a:solidFill>
                  <a:srgbClr val="FFFFFF"/>
                </a:solidFill>
              </a:rPr>
              <a:pPr/>
              <a:t>‹#›</a:t>
            </a:fld>
            <a:endParaRPr lang="en-US" altLang="ja-JP">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A8ACB68C-6183-B546-B754-4358F8A71B80}"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944194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8238144F-5629-AD4B-9BE2-83E2BAD9F7B8}"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819761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60301610-2678-0A47-AF5D-32AFA01D1FAE}"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854357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FFFFFF"/>
              </a:solidFill>
            </a:endParaRPr>
          </a:p>
        </p:txBody>
      </p:sp>
      <p:sp>
        <p:nvSpPr>
          <p:cNvPr id="9" name="スライド番号プレースホルダー 8"/>
          <p:cNvSpPr>
            <a:spLocks noGrp="1"/>
          </p:cNvSpPr>
          <p:nvPr>
            <p:ph type="sldNum" sz="quarter" idx="12"/>
          </p:nvPr>
        </p:nvSpPr>
        <p:spPr/>
        <p:txBody>
          <a:bodyPr/>
          <a:lstStyle>
            <a:lvl1pPr>
              <a:defRPr/>
            </a:lvl1pPr>
          </a:lstStyle>
          <a:p>
            <a:fld id="{9ADC8E7A-626B-5A4D-AE51-BD3C9165445F}"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187915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FFFFFF"/>
              </a:solidFill>
            </a:endParaRPr>
          </a:p>
        </p:txBody>
      </p:sp>
      <p:sp>
        <p:nvSpPr>
          <p:cNvPr id="5" name="スライド番号プレースホルダー 4"/>
          <p:cNvSpPr>
            <a:spLocks noGrp="1"/>
          </p:cNvSpPr>
          <p:nvPr>
            <p:ph type="sldNum" sz="quarter" idx="12"/>
          </p:nvPr>
        </p:nvSpPr>
        <p:spPr/>
        <p:txBody>
          <a:bodyPr/>
          <a:lstStyle>
            <a:lvl1pPr>
              <a:defRPr/>
            </a:lvl1pPr>
          </a:lstStyle>
          <a:p>
            <a:fld id="{BB3EE3A4-A485-F142-97FB-82F027B18140}"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4648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FFFFFF"/>
              </a:solidFill>
            </a:endParaRPr>
          </a:p>
        </p:txBody>
      </p:sp>
      <p:sp>
        <p:nvSpPr>
          <p:cNvPr id="4" name="スライド番号プレースホルダー 3"/>
          <p:cNvSpPr>
            <a:spLocks noGrp="1"/>
          </p:cNvSpPr>
          <p:nvPr>
            <p:ph type="sldNum" sz="quarter" idx="12"/>
          </p:nvPr>
        </p:nvSpPr>
        <p:spPr/>
        <p:txBody>
          <a:bodyPr/>
          <a:lstStyle>
            <a:lvl1pPr>
              <a:defRPr/>
            </a:lvl1pPr>
          </a:lstStyle>
          <a:p>
            <a:fld id="{11D61DCF-1A24-4E42-B21B-F855795B441A}"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32899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35" tIns="45718" rIns="91435" bIns="45718"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35" tIns="45718" rIns="91435" bIns="45718" numCol="1" anchor="t" anchorCtr="0" compatLnSpc="1">
            <a:prstTxWarp prst="textNoShape">
              <a:avLst/>
            </a:prstTxWarp>
          </a:bodyPr>
          <a:lstStyle/>
          <a:p>
            <a:endParaRPr lang="en-US"/>
          </a:p>
        </p:txBody>
      </p:sp>
      <p:sp>
        <p:nvSpPr>
          <p:cNvPr id="11" name="Freeform 22"/>
          <p:cNvSpPr>
            <a:spLocks/>
          </p:cNvSpPr>
          <p:nvPr/>
        </p:nvSpPr>
        <p:spPr bwMode="hidden">
          <a:xfrm>
            <a:off x="2828729"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35" tIns="45718" rIns="91435" bIns="45718"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35" tIns="45718" rIns="91435" bIns="45718" numCol="1" anchor="t" anchorCtr="0" compatLnSpc="1">
            <a:prstTxWarp prst="textNoShape">
              <a:avLst/>
            </a:prstTxWarp>
          </a:bodyPr>
          <a:lstStyle/>
          <a:p>
            <a:endParaRPr lang="en-US"/>
          </a:p>
        </p:txBody>
      </p:sp>
      <p:sp useBgFill="1">
        <p:nvSpPr>
          <p:cNvPr id="13" name="Freeform 10"/>
          <p:cNvSpPr>
            <a:spLocks/>
          </p:cNvSpPr>
          <p:nvPr/>
        </p:nvSpPr>
        <p:spPr bwMode="hidden">
          <a:xfrm>
            <a:off x="211666"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35" tIns="45718" rIns="91435" bIns="45718"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1"/>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B8AEBBE-F8B2-42CF-9895-E86A608384EB}" type="datetime1">
              <a:rPr lang="en-US" smtClean="0"/>
              <a:pPr/>
              <a:t>12/11/16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D239B7B3-0455-1B46-A09B-0E37BCF29208}"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541341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1pPr>
              <a:defRPr/>
            </a:lvl1pPr>
          </a:lstStyle>
          <a:p>
            <a:fld id="{D9B6CD1B-17AF-8347-A944-3D0E11211B14}"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811763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9277645C-6B9C-D447-B951-C64420358564}"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776333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381000"/>
            <a:ext cx="2057400" cy="5715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381000"/>
            <a:ext cx="6019800" cy="57150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1pPr>
              <a:defRPr/>
            </a:lvl1pPr>
          </a:lstStyle>
          <a:p>
            <a:fld id="{BFC5640F-D92B-214A-8D3A-3FFAD2E5A53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287260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600200" y="1600200"/>
            <a:ext cx="6858000" cy="1828800"/>
          </a:xfrm>
          <a:effectLst/>
          <a:extLs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lvl1pPr>
              <a:defRPr/>
            </a:lvl1pPr>
          </a:lstStyle>
          <a:p>
            <a:pPr lvl="0"/>
            <a:r>
              <a:rPr lang="ja-JP" altLang="en-US" noProof="0" smtClean="0"/>
              <a:t>マスタ</a:t>
            </a:r>
            <a:r>
              <a:rPr lang="en-US" altLang="ja-JP" noProof="0" smtClean="0"/>
              <a:t> </a:t>
            </a:r>
            <a:r>
              <a:rPr lang="ja-JP" altLang="en-US" noProof="0" smtClean="0"/>
              <a:t>タイトルの書式設定</a:t>
            </a:r>
          </a:p>
        </p:txBody>
      </p:sp>
      <p:sp>
        <p:nvSpPr>
          <p:cNvPr id="7171" name="Rectangle 3"/>
          <p:cNvSpPr>
            <a:spLocks noGrp="1" noChangeArrowheads="1"/>
          </p:cNvSpPr>
          <p:nvPr>
            <p:ph type="subTitle" idx="1"/>
          </p:nvPr>
        </p:nvSpPr>
        <p:spPr>
          <a:xfrm>
            <a:off x="2057400" y="3886200"/>
            <a:ext cx="6400800" cy="1752600"/>
          </a:xfrm>
          <a:effectLst/>
          <a:extLs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400" i="1"/>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eaLnBrk="0" hangingPunct="0">
              <a:defRPr kumimoji="0" sz="1400">
                <a:latin typeface="+mn-lt"/>
              </a:defRPr>
            </a:lvl1pPr>
          </a:lstStyle>
          <a:p>
            <a:pPr fontAlgn="base">
              <a:spcBef>
                <a:spcPct val="0"/>
              </a:spcBef>
              <a:spcAft>
                <a:spcPct val="0"/>
              </a:spcAft>
            </a:pPr>
            <a:endParaRPr lang="en-US" altLang="ja-JP" smtClean="0">
              <a:solidFill>
                <a:srgbClr val="000000"/>
              </a:solidFill>
              <a:latin typeface="Tahoma"/>
              <a:ea typeface="ＭＳ Ｐゴシック" charset="0"/>
              <a:cs typeface="ＭＳ Ｐゴシック" charset="0"/>
            </a:endParaRPr>
          </a:p>
        </p:txBody>
      </p:sp>
      <p:sp>
        <p:nvSpPr>
          <p:cNvPr id="7173" name="Rectangle 5"/>
          <p:cNvSpPr>
            <a:spLocks noGrp="1" noChangeArrowheads="1"/>
          </p:cNvSpPr>
          <p:nvPr>
            <p:ph type="ftr" sz="quarter" idx="3"/>
          </p:nvPr>
        </p:nvSpPr>
        <p:spPr bwMode="auto">
          <a:xfrm>
            <a:off x="3124201"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eaLnBrk="0" hangingPunct="0">
              <a:defRPr kumimoji="0" sz="1400">
                <a:latin typeface="+mn-lt"/>
              </a:defRPr>
            </a:lvl1pPr>
          </a:lstStyle>
          <a:p>
            <a:pPr fontAlgn="base">
              <a:spcBef>
                <a:spcPct val="0"/>
              </a:spcBef>
              <a:spcAft>
                <a:spcPct val="0"/>
              </a:spcAft>
            </a:pPr>
            <a:endParaRPr lang="en-US" altLang="ja-JP" smtClean="0">
              <a:solidFill>
                <a:srgbClr val="000000"/>
              </a:solidFill>
              <a:latin typeface="Tahoma"/>
              <a:ea typeface="ＭＳ Ｐゴシック" charset="0"/>
              <a:cs typeface="ＭＳ Ｐゴシック" charset="0"/>
            </a:endParaRPr>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r" eaLnBrk="0" hangingPunct="0">
              <a:defRPr kumimoji="0" sz="1400">
                <a:latin typeface="+mn-lt"/>
              </a:defRPr>
            </a:lvl1pPr>
          </a:lstStyle>
          <a:p>
            <a:pPr fontAlgn="base">
              <a:spcBef>
                <a:spcPct val="0"/>
              </a:spcBef>
              <a:spcAft>
                <a:spcPct val="0"/>
              </a:spcAft>
            </a:pPr>
            <a:fld id="{FB868C7A-858A-6943-B952-6E847A16E324}" type="slidenum">
              <a:rPr lang="en-US" altLang="ja-JP" smtClean="0">
                <a:solidFill>
                  <a:srgbClr val="000000"/>
                </a:solidFill>
                <a:latin typeface="Tahoma"/>
                <a:ea typeface="ＭＳ Ｐゴシック" charset="0"/>
                <a:cs typeface="ＭＳ Ｐゴシック" charset="0"/>
              </a:rPr>
              <a:pPr fontAlgn="base">
                <a:spcBef>
                  <a:spcPct val="0"/>
                </a:spcBef>
                <a:spcAft>
                  <a:spcPct val="0"/>
                </a:spcAft>
              </a:pPr>
              <a:t>‹#›</a:t>
            </a:fld>
            <a:endParaRPr lang="en-US" altLang="ja-JP" smtClean="0">
              <a:solidFill>
                <a:srgbClr val="000000"/>
              </a:solidFill>
              <a:latin typeface="Tahoma"/>
              <a:ea typeface="ＭＳ Ｐゴシック" charset="0"/>
              <a:cs typeface="ＭＳ Ｐゴシック"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0646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202954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3716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86300" y="1371600"/>
            <a:ext cx="4076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81999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2314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18698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3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044505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942856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2881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86550" y="228600"/>
            <a:ext cx="2076450" cy="63246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28600"/>
            <a:ext cx="6076950" cy="63246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1453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85800" y="2286000"/>
            <a:ext cx="7772400" cy="1143000"/>
          </a:xfrm>
        </p:spPr>
        <p:txBody>
          <a:bodyPr/>
          <a:lstStyle>
            <a:lvl1pPr>
              <a:defRPr/>
            </a:lvl1pPr>
          </a:lstStyle>
          <a:p>
            <a:pPr lvl="0"/>
            <a:r>
              <a:rPr lang="ja-JP" altLang="en-US" noProof="0" smtClean="0"/>
              <a:t>マスタ</a:t>
            </a:r>
            <a:r>
              <a:rPr lang="en-US" altLang="ja-JP" noProof="0" smtClean="0"/>
              <a:t> </a:t>
            </a:r>
            <a:r>
              <a:rPr lang="ja-JP" altLang="en-US" noProof="0" smtClean="0"/>
              <a:t>タイトルの書式設定</a:t>
            </a:r>
          </a:p>
        </p:txBody>
      </p:sp>
      <p:sp>
        <p:nvSpPr>
          <p:cNvPr id="1710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171012"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eaLnBrk="0" hangingPunct="0">
              <a:defRPr kumimoji="0" sz="1400">
                <a:ea typeface="Osaka" charset="0"/>
                <a:cs typeface="Osaka" charset="0"/>
              </a:defRPr>
            </a:lvl1pPr>
          </a:lstStyle>
          <a:p>
            <a:pPr fontAlgn="base">
              <a:spcBef>
                <a:spcPct val="0"/>
              </a:spcBef>
              <a:spcAft>
                <a:spcPct val="0"/>
              </a:spcAft>
            </a:pPr>
            <a:endParaRPr lang="en-US" altLang="ja-JP" smtClean="0">
              <a:solidFill>
                <a:srgbClr val="000000"/>
              </a:solidFill>
              <a:latin typeface="Arial" charset="0"/>
            </a:endParaRPr>
          </a:p>
        </p:txBody>
      </p:sp>
      <p:sp>
        <p:nvSpPr>
          <p:cNvPr id="171013" name="Rectangle 5"/>
          <p:cNvSpPr>
            <a:spLocks noGrp="1" noChangeArrowheads="1"/>
          </p:cNvSpPr>
          <p:nvPr>
            <p:ph type="ftr" sz="quarter" idx="3"/>
          </p:nvPr>
        </p:nvSpPr>
        <p:spPr bwMode="auto">
          <a:xfrm>
            <a:off x="3124201"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eaLnBrk="0" hangingPunct="0">
              <a:defRPr kumimoji="0" sz="1400">
                <a:ea typeface="Osaka" charset="0"/>
                <a:cs typeface="Osaka" charset="0"/>
              </a:defRPr>
            </a:lvl1pPr>
          </a:lstStyle>
          <a:p>
            <a:pPr fontAlgn="base">
              <a:spcBef>
                <a:spcPct val="0"/>
              </a:spcBef>
              <a:spcAft>
                <a:spcPct val="0"/>
              </a:spcAft>
            </a:pPr>
            <a:endParaRPr lang="en-US" altLang="ja-JP" smtClean="0">
              <a:solidFill>
                <a:srgbClr val="000000"/>
              </a:solidFill>
              <a:latin typeface="Arial" charset="0"/>
            </a:endParaRPr>
          </a:p>
        </p:txBody>
      </p:sp>
      <p:sp>
        <p:nvSpPr>
          <p:cNvPr id="171014" name="Rectangle 6"/>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r" eaLnBrk="0" hangingPunct="0">
              <a:defRPr kumimoji="0" sz="1400">
                <a:ea typeface="Osaka" charset="0"/>
                <a:cs typeface="Osaka" charset="0"/>
              </a:defRPr>
            </a:lvl1pPr>
          </a:lstStyle>
          <a:p>
            <a:pPr fontAlgn="base">
              <a:spcBef>
                <a:spcPct val="0"/>
              </a:spcBef>
              <a:spcAft>
                <a:spcPct val="0"/>
              </a:spcAft>
            </a:pPr>
            <a:fld id="{2AF39B55-D3AB-D840-8342-8C689F06B42B}" type="slidenum">
              <a:rPr lang="en-US" altLang="ja-JP" smtClean="0">
                <a:solidFill>
                  <a:srgbClr val="000000"/>
                </a:solidFill>
                <a:latin typeface="Arial" charset="0"/>
              </a:rPr>
              <a:pPr fontAlgn="base">
                <a:spcBef>
                  <a:spcPct val="0"/>
                </a:spcBef>
                <a:spcAft>
                  <a:spcPct val="0"/>
                </a:spcAft>
              </a:pPr>
              <a:t>‹#›</a:t>
            </a:fld>
            <a:endParaRPr lang="en-US" altLang="ja-JP" smtClean="0">
              <a:solidFill>
                <a:srgbClr val="000000"/>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270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807231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2793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492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3"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12/11/16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959741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8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022707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870317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0051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304800"/>
            <a:ext cx="1943100" cy="6172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304800"/>
            <a:ext cx="5676900" cy="6172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49567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6" name="スライド番号プレースホルダー 5"/>
          <p:cNvSpPr>
            <a:spLocks noGrp="1"/>
          </p:cNvSpPr>
          <p:nvPr>
            <p:ph type="sldNum" sz="quarter" idx="12"/>
          </p:nvPr>
        </p:nvSpPr>
        <p:spPr/>
        <p:txBody>
          <a:bodyPr/>
          <a:lstStyle>
            <a:lvl1pPr>
              <a:defRPr/>
            </a:lvl1pPr>
          </a:lstStyle>
          <a:p>
            <a:fld id="{7092E7C9-2E91-DB4D-9F5A-255392F33CEA}"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1359953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6" name="スライド番号プレースホルダー 5"/>
          <p:cNvSpPr>
            <a:spLocks noGrp="1"/>
          </p:cNvSpPr>
          <p:nvPr>
            <p:ph type="sldNum" sz="quarter" idx="12"/>
          </p:nvPr>
        </p:nvSpPr>
        <p:spPr/>
        <p:txBody>
          <a:bodyPr/>
          <a:lstStyle>
            <a:lvl1pPr>
              <a:defRPr/>
            </a:lvl1pPr>
          </a:lstStyle>
          <a:p>
            <a:fld id="{B52A2BAA-06D8-584D-B3C7-752336FB5369}"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4167811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6" name="スライド番号プレースホルダー 5"/>
          <p:cNvSpPr>
            <a:spLocks noGrp="1"/>
          </p:cNvSpPr>
          <p:nvPr>
            <p:ph type="sldNum" sz="quarter" idx="12"/>
          </p:nvPr>
        </p:nvSpPr>
        <p:spPr/>
        <p:txBody>
          <a:bodyPr/>
          <a:lstStyle>
            <a:lvl1pPr>
              <a:defRPr/>
            </a:lvl1pPr>
          </a:lstStyle>
          <a:p>
            <a:fld id="{BF90EB7B-4A5B-CF40-AD3B-93296B0163A7}"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2476741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7" name="スライド番号プレースホルダー 6"/>
          <p:cNvSpPr>
            <a:spLocks noGrp="1"/>
          </p:cNvSpPr>
          <p:nvPr>
            <p:ph type="sldNum" sz="quarter" idx="12"/>
          </p:nvPr>
        </p:nvSpPr>
        <p:spPr/>
        <p:txBody>
          <a:bodyPr/>
          <a:lstStyle>
            <a:lvl1pPr>
              <a:defRPr/>
            </a:lvl1pPr>
          </a:lstStyle>
          <a:p>
            <a:fld id="{30F5945D-1CA1-1540-95E4-DD408D7822E0}"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58881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12/11/16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9" name="スライド番号プレースホルダー 8"/>
          <p:cNvSpPr>
            <a:spLocks noGrp="1"/>
          </p:cNvSpPr>
          <p:nvPr>
            <p:ph type="sldNum" sz="quarter" idx="12"/>
          </p:nvPr>
        </p:nvSpPr>
        <p:spPr/>
        <p:txBody>
          <a:bodyPr/>
          <a:lstStyle>
            <a:lvl1pPr>
              <a:defRPr/>
            </a:lvl1pPr>
          </a:lstStyle>
          <a:p>
            <a:fld id="{9EE39454-8497-D04A-AF3E-9FAF95FD6A58}"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30781308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5" name="スライド番号プレースホルダー 4"/>
          <p:cNvSpPr>
            <a:spLocks noGrp="1"/>
          </p:cNvSpPr>
          <p:nvPr>
            <p:ph type="sldNum" sz="quarter" idx="12"/>
          </p:nvPr>
        </p:nvSpPr>
        <p:spPr/>
        <p:txBody>
          <a:bodyPr/>
          <a:lstStyle>
            <a:lvl1pPr>
              <a:defRPr/>
            </a:lvl1pPr>
          </a:lstStyle>
          <a:p>
            <a:fld id="{67120CE0-5B11-4145-894A-799B008ED1EE}"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3384557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4" name="スライド番号プレースホルダー 3"/>
          <p:cNvSpPr>
            <a:spLocks noGrp="1"/>
          </p:cNvSpPr>
          <p:nvPr>
            <p:ph type="sldNum" sz="quarter" idx="12"/>
          </p:nvPr>
        </p:nvSpPr>
        <p:spPr/>
        <p:txBody>
          <a:bodyPr/>
          <a:lstStyle>
            <a:lvl1pPr>
              <a:defRPr/>
            </a:lvl1pPr>
          </a:lstStyle>
          <a:p>
            <a:fld id="{D52878B1-6EBD-774C-AED2-762003CEC7A0}"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33684197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7" name="スライド番号プレースホルダー 6"/>
          <p:cNvSpPr>
            <a:spLocks noGrp="1"/>
          </p:cNvSpPr>
          <p:nvPr>
            <p:ph type="sldNum" sz="quarter" idx="12"/>
          </p:nvPr>
        </p:nvSpPr>
        <p:spPr/>
        <p:txBody>
          <a:bodyPr/>
          <a:lstStyle>
            <a:lvl1pPr>
              <a:defRPr/>
            </a:lvl1pPr>
          </a:lstStyle>
          <a:p>
            <a:fld id="{8D29E8C0-C50A-5B4D-AA2A-FA43EC5B081F}"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2369189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7" name="スライド番号プレースホルダー 6"/>
          <p:cNvSpPr>
            <a:spLocks noGrp="1"/>
          </p:cNvSpPr>
          <p:nvPr>
            <p:ph type="sldNum" sz="quarter" idx="12"/>
          </p:nvPr>
        </p:nvSpPr>
        <p:spPr/>
        <p:txBody>
          <a:bodyPr/>
          <a:lstStyle>
            <a:lvl1pPr>
              <a:defRPr/>
            </a:lvl1pPr>
          </a:lstStyle>
          <a:p>
            <a:fld id="{8B58BBEE-C0B4-DE4A-B92E-EEBE6155B678}"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417261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6" name="スライド番号プレースホルダー 5"/>
          <p:cNvSpPr>
            <a:spLocks noGrp="1"/>
          </p:cNvSpPr>
          <p:nvPr>
            <p:ph type="sldNum" sz="quarter" idx="12"/>
          </p:nvPr>
        </p:nvSpPr>
        <p:spPr/>
        <p:txBody>
          <a:bodyPr/>
          <a:lstStyle>
            <a:lvl1pPr>
              <a:defRPr/>
            </a:lvl1pPr>
          </a:lstStyle>
          <a:p>
            <a:fld id="{CF369A6F-E436-4448-B0A1-0718F60B201B}"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23577446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latin typeface="Times"/>
              <a:ea typeface="Osaka"/>
              <a:cs typeface="Osaka"/>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latin typeface="Times"/>
              <a:ea typeface="Osaka"/>
              <a:cs typeface="Osaka"/>
            </a:endParaRPr>
          </a:p>
        </p:txBody>
      </p:sp>
      <p:sp>
        <p:nvSpPr>
          <p:cNvPr id="6" name="スライド番号プレースホルダー 5"/>
          <p:cNvSpPr>
            <a:spLocks noGrp="1"/>
          </p:cNvSpPr>
          <p:nvPr>
            <p:ph type="sldNum" sz="quarter" idx="12"/>
          </p:nvPr>
        </p:nvSpPr>
        <p:spPr/>
        <p:txBody>
          <a:bodyPr/>
          <a:lstStyle>
            <a:lvl1pPr>
              <a:defRPr/>
            </a:lvl1pPr>
          </a:lstStyle>
          <a:p>
            <a:fld id="{D5A44712-934F-F84A-9CE9-3BF90A5DD692}" type="slidenum">
              <a:rPr lang="en-US" altLang="ja-JP">
                <a:solidFill>
                  <a:srgbClr val="000000"/>
                </a:solidFill>
                <a:latin typeface="Times"/>
                <a:ea typeface="Osaka"/>
                <a:cs typeface="Osaka"/>
              </a:rPr>
              <a:pPr/>
              <a:t>‹#›</a:t>
            </a:fld>
            <a:endParaRPr lang="en-US" altLang="ja-JP">
              <a:solidFill>
                <a:srgbClr val="000000"/>
              </a:solidFill>
              <a:latin typeface="Times"/>
              <a:ea typeface="Osaka"/>
              <a:cs typeface="Osaka"/>
            </a:endParaRPr>
          </a:p>
        </p:txBody>
      </p:sp>
    </p:spTree>
    <p:extLst>
      <p:ext uri="{BB962C8B-B14F-4D97-AF65-F5344CB8AC3E}">
        <p14:creationId xmlns:p14="http://schemas.microsoft.com/office/powerpoint/2010/main" val="5181857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71010" name="Rectangle 1026"/>
          <p:cNvSpPr>
            <a:spLocks noGrp="1" noChangeArrowheads="1"/>
          </p:cNvSpPr>
          <p:nvPr>
            <p:ph type="ctrTitle"/>
          </p:nvPr>
        </p:nvSpPr>
        <p:spPr>
          <a:xfrm>
            <a:off x="685800" y="2286000"/>
            <a:ext cx="7772400" cy="1143000"/>
          </a:xfrm>
        </p:spPr>
        <p:txBody>
          <a:bodyPr/>
          <a:lstStyle>
            <a:lvl1pPr>
              <a:defRPr/>
            </a:lvl1pPr>
          </a:lstStyle>
          <a:p>
            <a:r>
              <a:rPr lang="ja-JP" altLang="en-US"/>
              <a:t>マスタ</a:t>
            </a:r>
            <a:r>
              <a:rPr lang="en-US" altLang="ja-JP"/>
              <a:t> </a:t>
            </a:r>
            <a:r>
              <a:rPr lang="ja-JP" altLang="en-US"/>
              <a:t>タイトルの書式設定</a:t>
            </a:r>
          </a:p>
        </p:txBody>
      </p:sp>
      <p:sp>
        <p:nvSpPr>
          <p:cNvPr id="171011"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a:t>
            </a:r>
            <a:r>
              <a:rPr lang="en-US" altLang="ja-JP"/>
              <a:t> </a:t>
            </a:r>
            <a:r>
              <a:rPr lang="ja-JP" altLang="en-US"/>
              <a:t>サブタイトルの書式設定</a:t>
            </a:r>
          </a:p>
        </p:txBody>
      </p:sp>
      <p:sp>
        <p:nvSpPr>
          <p:cNvPr id="4" name="Rectangle 1028"/>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35" tIns="45718" rIns="91435" bIns="45718" numCol="1" anchor="t" anchorCtr="0" compatLnSpc="1">
            <a:prstTxWarp prst="textNoShape">
              <a:avLst/>
            </a:prstTxWarp>
          </a:bodyPr>
          <a:lstStyle>
            <a:lvl1pPr eaLnBrk="0" hangingPunct="0">
              <a:defRPr kumimoji="0" sz="1400">
                <a:latin typeface="Arial" pitchFamily="-109" charset="0"/>
                <a:ea typeface="Osaka" pitchFamily="-109" charset="-128"/>
                <a:cs typeface="Osaka" pitchFamily="-109" charset="-128"/>
              </a:defRPr>
            </a:lvl1pPr>
          </a:lstStyle>
          <a:p>
            <a:pPr fontAlgn="base">
              <a:spcBef>
                <a:spcPct val="0"/>
              </a:spcBef>
              <a:spcAft>
                <a:spcPct val="0"/>
              </a:spcAft>
              <a:defRPr/>
            </a:pPr>
            <a:endParaRPr lang="en-US" altLang="ja-JP">
              <a:solidFill>
                <a:srgbClr val="000000"/>
              </a:solidFill>
            </a:endParaRPr>
          </a:p>
        </p:txBody>
      </p:sp>
      <p:sp>
        <p:nvSpPr>
          <p:cNvPr id="5" name="Rectangle 1029"/>
          <p:cNvSpPr>
            <a:spLocks noGrp="1" noChangeArrowheads="1"/>
          </p:cNvSpPr>
          <p:nvPr>
            <p:ph type="ftr" sz="quarter" idx="11"/>
          </p:nvPr>
        </p:nvSpPr>
        <p:spPr bwMode="auto">
          <a:xfrm>
            <a:off x="3124201" y="6248400"/>
            <a:ext cx="2895600" cy="457200"/>
          </a:xfrm>
          <a:prstGeom prst="rect">
            <a:avLst/>
          </a:prstGeom>
          <a:ln>
            <a:miter lim="800000"/>
            <a:headEnd/>
            <a:tailEnd/>
          </a:ln>
        </p:spPr>
        <p:txBody>
          <a:bodyPr vert="horz" wrap="square" lIns="91435" tIns="45718" rIns="91435" bIns="45718" numCol="1" anchor="t" anchorCtr="0" compatLnSpc="1">
            <a:prstTxWarp prst="textNoShape">
              <a:avLst/>
            </a:prstTxWarp>
          </a:bodyPr>
          <a:lstStyle>
            <a:lvl1pPr algn="ctr" eaLnBrk="0" hangingPunct="0">
              <a:defRPr kumimoji="0" sz="1400">
                <a:latin typeface="Arial" pitchFamily="-109" charset="0"/>
                <a:ea typeface="Osaka" pitchFamily="-109" charset="-128"/>
                <a:cs typeface="Osaka" pitchFamily="-109" charset="-128"/>
              </a:defRPr>
            </a:lvl1pPr>
          </a:lstStyle>
          <a:p>
            <a:pPr fontAlgn="base">
              <a:spcBef>
                <a:spcPct val="0"/>
              </a:spcBef>
              <a:spcAft>
                <a:spcPct val="0"/>
              </a:spcAft>
              <a:defRPr/>
            </a:pPr>
            <a:endParaRPr lang="en-US" altLang="ja-JP">
              <a:solidFill>
                <a:srgbClr val="000000"/>
              </a:solidFill>
            </a:endParaRPr>
          </a:p>
        </p:txBody>
      </p:sp>
      <p:sp>
        <p:nvSpPr>
          <p:cNvPr id="6" name="Rectangle 1030"/>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35" tIns="45718" rIns="91435" bIns="45718" numCol="1" anchor="t" anchorCtr="0" compatLnSpc="1">
            <a:prstTxWarp prst="textNoShape">
              <a:avLst/>
            </a:prstTxWarp>
          </a:bodyPr>
          <a:lstStyle>
            <a:lvl1pPr algn="r" eaLnBrk="0" hangingPunct="0">
              <a:defRPr kumimoji="0" sz="1400">
                <a:ea typeface="Osaka" charset="0"/>
                <a:cs typeface="Osaka" charset="0"/>
              </a:defRPr>
            </a:lvl1pPr>
          </a:lstStyle>
          <a:p>
            <a:pPr fontAlgn="base">
              <a:spcBef>
                <a:spcPct val="0"/>
              </a:spcBef>
              <a:spcAft>
                <a:spcPct val="0"/>
              </a:spcAft>
            </a:pPr>
            <a:fld id="{13E99118-7F91-CD42-AC7F-3A43AEECDE0D}" type="slidenum">
              <a:rPr lang="en-US" altLang="ja-JP" smtClean="0">
                <a:solidFill>
                  <a:srgbClr val="000000"/>
                </a:solidFill>
                <a:latin typeface="Arial" charset="0"/>
              </a:rPr>
              <a:pPr fontAlgn="base">
                <a:spcBef>
                  <a:spcPct val="0"/>
                </a:spcBef>
                <a:spcAft>
                  <a:spcPct val="0"/>
                </a:spcAft>
              </a:pPr>
              <a:t>‹#›</a:t>
            </a:fld>
            <a:endParaRPr lang="en-US" altLang="ja-JP" smtClean="0">
              <a:solidFill>
                <a:srgbClr val="000000"/>
              </a:solidFill>
              <a:latin typeface="Arial" charset="0"/>
            </a:endParaRPr>
          </a:p>
        </p:txBody>
      </p:sp>
    </p:spTree>
    <p:extLst>
      <p:ext uri="{BB962C8B-B14F-4D97-AF65-F5344CB8AC3E}">
        <p14:creationId xmlns:p14="http://schemas.microsoft.com/office/powerpoint/2010/main" val="202502033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516288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5920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grpSp>
        <p:nvGrpSpPr>
          <p:cNvPr id="6" name="Group 5"/>
          <p:cNvGrpSpPr>
            <a:grpSpLocks noChangeAspect="1"/>
          </p:cNvGrpSpPr>
          <p:nvPr/>
        </p:nvGrpSpPr>
        <p:grpSpPr bwMode="hidden">
          <a:xfrm>
            <a:off x="211666"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12/11/16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43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975661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78393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4818998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029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6325986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5789887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659988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304800"/>
            <a:ext cx="1943100" cy="6172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304800"/>
            <a:ext cx="5676900" cy="6172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6263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04800"/>
            <a:ext cx="7772400" cy="6096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143000"/>
            <a:ext cx="3810000" cy="5334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43000"/>
            <a:ext cx="3810000" cy="5334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12056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304800"/>
            <a:ext cx="7772400" cy="6172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1270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6"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54" y="2130848"/>
            <a:ext cx="7773293" cy="1470049"/>
          </a:xfrm>
          <a:prstGeom prst="rect">
            <a:avLst/>
          </a:prstGeom>
        </p:spPr>
        <p:txBody>
          <a:bodyPr vert="horz" lIns="64291" tIns="32146" rIns="64291" bIns="32146"/>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26829851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4588"/>
            <a:ext cx="8228707" cy="1143000"/>
          </a:xfrm>
          <a:prstGeom prst="rect">
            <a:avLst/>
          </a:prstGeom>
        </p:spPr>
        <p:txBody>
          <a:bodyPr vert="horz" lIns="64291" tIns="32146" rIns="64291" bIns="32146"/>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647" y="1600647"/>
            <a:ext cx="8228707" cy="4525119"/>
          </a:xfrm>
          <a:prstGeom prst="rect">
            <a:avLst/>
          </a:prstGeom>
        </p:spPr>
        <p:txBody>
          <a:bodyPr vert="horz" lIns="64291" tIns="32146" rIns="64291" bIns="32146"/>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07379372"/>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189" y="4406801"/>
            <a:ext cx="7772176" cy="1361777"/>
          </a:xfrm>
          <a:prstGeom prst="rect">
            <a:avLst/>
          </a:prstGeom>
        </p:spPr>
        <p:txBody>
          <a:bodyPr vert="horz" lIns="64291" tIns="32146" rIns="64291" bIns="32146" anchor="t"/>
          <a:lstStyle>
            <a:lvl1pPr algn="l">
              <a:defRPr sz="28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189" y="2906613"/>
            <a:ext cx="7772176" cy="1500188"/>
          </a:xfrm>
          <a:prstGeom prst="rect">
            <a:avLst/>
          </a:prstGeom>
        </p:spPr>
        <p:txBody>
          <a:bodyPr vert="horz"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580872329"/>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4588"/>
            <a:ext cx="8228707" cy="1143000"/>
          </a:xfrm>
          <a:prstGeom prst="rect">
            <a:avLst/>
          </a:prstGeom>
        </p:spPr>
        <p:txBody>
          <a:bodyPr vert="horz" lIns="64291" tIns="32146" rIns="64291" bIns="32146"/>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647" y="1600647"/>
            <a:ext cx="4060775" cy="4525119"/>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5579" y="1600647"/>
            <a:ext cx="4060775" cy="4525119"/>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9863672"/>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4588"/>
            <a:ext cx="8228707" cy="1143000"/>
          </a:xfrm>
          <a:prstGeom prst="rect">
            <a:avLst/>
          </a:prstGeom>
        </p:spPr>
        <p:txBody>
          <a:bodyPr vert="horz" lIns="64291" tIns="32146" rIns="64291" bIns="32146"/>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647" y="1534791"/>
            <a:ext cx="4039568"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647" y="2174379"/>
            <a:ext cx="4039568"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4555" y="1534791"/>
            <a:ext cx="4041799"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4555" y="2174379"/>
            <a:ext cx="4041799"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4348533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4588"/>
            <a:ext cx="8228707" cy="1143000"/>
          </a:xfrm>
          <a:prstGeom prst="rect">
            <a:avLst/>
          </a:prstGeom>
        </p:spPr>
        <p:txBody>
          <a:bodyPr vert="horz" lIns="64291" tIns="32146" rIns="64291" bIns="32146"/>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36340006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99601"/>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3473"/>
            <a:ext cx="3008189" cy="1161975"/>
          </a:xfrm>
          <a:prstGeom prst="rect">
            <a:avLst/>
          </a:prstGeom>
        </p:spPr>
        <p:txBody>
          <a:bodyPr vert="horz" lIns="64291" tIns="32146" rIns="64291" bIns="32146" anchor="b"/>
          <a:lstStyle>
            <a:lvl1pPr algn="l">
              <a:defRPr sz="14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224" y="273472"/>
            <a:ext cx="5111130" cy="5852294"/>
          </a:xfrm>
          <a:prstGeom prst="rect">
            <a:avLst/>
          </a:prstGeom>
        </p:spPr>
        <p:txBody>
          <a:bodyPr vert="horz"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647" y="1435448"/>
            <a:ext cx="3008189" cy="469031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ja-JP" altLang="en-US" smtClean="0"/>
              <a:t>マスター テキストの書式設定</a:t>
            </a:r>
          </a:p>
        </p:txBody>
      </p:sp>
    </p:spTree>
    <p:extLst>
      <p:ext uri="{BB962C8B-B14F-4D97-AF65-F5344CB8AC3E}">
        <p14:creationId xmlns:p14="http://schemas.microsoft.com/office/powerpoint/2010/main" val="333027643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635" y="4800824"/>
            <a:ext cx="5486177" cy="567035"/>
          </a:xfrm>
          <a:prstGeom prst="rect">
            <a:avLst/>
          </a:prstGeom>
        </p:spPr>
        <p:txBody>
          <a:bodyPr vert="horz" lIns="64291" tIns="32146" rIns="64291" bIns="32146" anchor="b"/>
          <a:lstStyle>
            <a:lvl1pPr algn="l">
              <a:defRPr sz="14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635" y="612800"/>
            <a:ext cx="5486177" cy="4114354"/>
          </a:xfrm>
          <a:prstGeom prst="rect">
            <a:avLst/>
          </a:prstGeom>
        </p:spPr>
        <p:txBody>
          <a:bodyPr vert="horz"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ja-JP" altLang="en-US" noProof="0" smtClean="0">
              <a:sym typeface="Helvetica Light" charset="0"/>
            </a:endParaRPr>
          </a:p>
        </p:txBody>
      </p:sp>
      <p:sp>
        <p:nvSpPr>
          <p:cNvPr id="4" name="テキスト プレースホルダー 3"/>
          <p:cNvSpPr>
            <a:spLocks noGrp="1"/>
          </p:cNvSpPr>
          <p:nvPr>
            <p:ph type="body" sz="half" idx="2"/>
          </p:nvPr>
        </p:nvSpPr>
        <p:spPr>
          <a:xfrm>
            <a:off x="1792635" y="5367859"/>
            <a:ext cx="5486177" cy="80478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ja-JP" altLang="en-US" smtClean="0"/>
              <a:t>マスター テキストの書式設定</a:t>
            </a:r>
          </a:p>
        </p:txBody>
      </p:sp>
    </p:spTree>
    <p:extLst>
      <p:ext uri="{BB962C8B-B14F-4D97-AF65-F5344CB8AC3E}">
        <p14:creationId xmlns:p14="http://schemas.microsoft.com/office/powerpoint/2010/main" val="94626545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4588"/>
            <a:ext cx="8228707" cy="1143000"/>
          </a:xfrm>
          <a:prstGeom prst="rect">
            <a:avLst/>
          </a:prstGeom>
        </p:spPr>
        <p:txBody>
          <a:bodyPr vert="horz" lIns="64291" tIns="32146" rIns="64291" bIns="32146"/>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6708908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grpSp>
        <p:nvGrpSpPr>
          <p:cNvPr id="9" name="Group 8"/>
          <p:cNvGrpSpPr>
            <a:grpSpLocks noChangeAspect="1"/>
          </p:cNvGrpSpPr>
          <p:nvPr/>
        </p:nvGrpSpPr>
        <p:grpSpPr bwMode="hidden">
          <a:xfrm>
            <a:off x="211666"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4" y="2785534"/>
            <a:ext cx="3818467" cy="2421467"/>
          </a:xfrm>
        </p:spPr>
        <p:txBody>
          <a:bodyPr>
            <a:normAutofit/>
          </a:bodyPr>
          <a:lstStyle>
            <a:lvl1pPr marL="0" indent="0">
              <a:buNone/>
              <a:defRPr sz="180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8856D55-EFBE-4F9B-8A5F-09D42CA22A9B}" type="datetime1">
              <a:rPr lang="en-US" smtClean="0"/>
              <a:pPr/>
              <a:t>12/11/16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ja-JP" altLang="en-US" smtClean="0"/>
              <a:t>プレースホルダーまでドラッグするかアイコンをクリックして図を追加</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177" y="274588"/>
            <a:ext cx="2057176" cy="5851178"/>
          </a:xfrm>
          <a:prstGeom prst="rect">
            <a:avLst/>
          </a:prstGeom>
        </p:spPr>
        <p:txBody>
          <a:bodyPr vert="eaVert" lIns="64291" tIns="32146" rIns="64291" bIns="32146"/>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647" y="274588"/>
            <a:ext cx="6064374" cy="5851178"/>
          </a:xfrm>
          <a:prstGeom prst="rect">
            <a:avLst/>
          </a:prstGeom>
        </p:spPr>
        <p:txBody>
          <a:bodyPr vert="eaVert" lIns="64291" tIns="32146" rIns="64291" bIns="32146"/>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8981794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5.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slideLayout" Target="../slideLayouts/slideLayout79.xml"/><Relationship Id="rId14"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grpSp>
        <p:nvGrpSpPr>
          <p:cNvPr id="8" name="Group 15"/>
          <p:cNvGrpSpPr>
            <a:grpSpLocks noChangeAspect="1"/>
          </p:cNvGrpSpPr>
          <p:nvPr/>
        </p:nvGrpSpPr>
        <p:grpSpPr bwMode="hidden">
          <a:xfrm>
            <a:off x="211666"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35" tIns="45718" rIns="91435" bIns="45718"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5"/>
            <a:ext cx="3786690" cy="365125"/>
          </a:xfrm>
          <a:prstGeom prst="rect">
            <a:avLst/>
          </a:prstGeom>
        </p:spPr>
        <p:txBody>
          <a:bodyPr vert="horz" lIns="91435" tIns="45718" rIns="91435" bIns="45718" rtlCol="0" anchor="ctr"/>
          <a:lstStyle>
            <a:lvl1pPr algn="r">
              <a:defRPr sz="1000">
                <a:solidFill>
                  <a:schemeClr val="tx2"/>
                </a:solidFill>
              </a:defRPr>
            </a:lvl1pPr>
          </a:lstStyle>
          <a:p>
            <a:fld id="{9D1D110F-3F4E-48D9-B8AA-5D0E825AFDBA}" type="datetime1">
              <a:rPr lang="en-US" smtClean="0"/>
              <a:pPr/>
              <a:t>12/11/16</a:t>
            </a:fld>
            <a:endParaRPr lang="en-US"/>
          </a:p>
        </p:txBody>
      </p:sp>
      <p:sp>
        <p:nvSpPr>
          <p:cNvPr id="5" name="Footer Placeholder 4"/>
          <p:cNvSpPr>
            <a:spLocks noGrp="1"/>
          </p:cNvSpPr>
          <p:nvPr>
            <p:ph type="ftr" sz="quarter" idx="3"/>
          </p:nvPr>
        </p:nvSpPr>
        <p:spPr>
          <a:xfrm>
            <a:off x="193638" y="6250165"/>
            <a:ext cx="3786691" cy="365125"/>
          </a:xfrm>
          <a:prstGeom prst="rect">
            <a:avLst/>
          </a:prstGeom>
        </p:spPr>
        <p:txBody>
          <a:bodyPr vert="horz" lIns="91435" tIns="45718" rIns="91435" bIns="45718"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35" tIns="45718" rIns="91435" bIns="45718"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35" tIns="45718" rIns="91435" bIns="45718"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353"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06" indent="-274306" algn="l" defTabSz="914353"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33" indent="-274306" algn="l" defTabSz="914353"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19" indent="-228588" algn="l" defTabSz="914353"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2942" indent="-228588" algn="l" defTabSz="914353"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2965" indent="-228588" algn="l" defTabSz="914353"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2988" indent="-228588" algn="l" defTabSz="914353"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012" indent="-228588" algn="l" defTabSz="914353"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036" indent="-228588" algn="l" defTabSz="914353"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060" indent="-228588" algn="l" defTabSz="914353"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9600158"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9600158"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outerShdw blurRad="50800" dist="12700" dir="9600158"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eaLnBrk="0" hangingPunct="0">
              <a:defRPr kumimoji="0" sz="1400">
                <a:latin typeface="+mn-lt"/>
              </a:defRPr>
            </a:lvl1pPr>
          </a:lstStyle>
          <a:p>
            <a:pPr fontAlgn="base">
              <a:spcBef>
                <a:spcPct val="0"/>
              </a:spcBef>
              <a:spcAft>
                <a:spcPct val="0"/>
              </a:spcAft>
            </a:pPr>
            <a:endParaRPr lang="en-US" altLang="ja-JP" smtClean="0">
              <a:solidFill>
                <a:srgbClr val="FFFFFF"/>
              </a:solidFill>
              <a:latin typeface="Verdana"/>
              <a:ea typeface="ＭＳ Ｐゴシック" charset="0"/>
              <a:cs typeface="ＭＳ Ｐゴシック" charset="0"/>
            </a:endParaRPr>
          </a:p>
        </p:txBody>
      </p:sp>
      <p:sp>
        <p:nvSpPr>
          <p:cNvPr id="5125" name="Rectangle 5"/>
          <p:cNvSpPr>
            <a:spLocks noGrp="1" noChangeArrowheads="1"/>
          </p:cNvSpPr>
          <p:nvPr>
            <p:ph type="ftr" sz="quarter" idx="3"/>
          </p:nvPr>
        </p:nvSpPr>
        <p:spPr bwMode="auto">
          <a:xfrm>
            <a:off x="3124201" y="6248400"/>
            <a:ext cx="2895600" cy="457200"/>
          </a:xfrm>
          <a:prstGeom prst="rect">
            <a:avLst/>
          </a:prstGeom>
          <a:noFill/>
          <a:ln>
            <a:noFill/>
          </a:ln>
          <a:effectLst>
            <a:outerShdw blurRad="50800" dist="12700" dir="9600158"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eaLnBrk="0" hangingPunct="0">
              <a:defRPr kumimoji="0" sz="1400">
                <a:latin typeface="+mn-lt"/>
              </a:defRPr>
            </a:lvl1pPr>
          </a:lstStyle>
          <a:p>
            <a:pPr fontAlgn="base">
              <a:spcBef>
                <a:spcPct val="0"/>
              </a:spcBef>
              <a:spcAft>
                <a:spcPct val="0"/>
              </a:spcAft>
            </a:pPr>
            <a:endParaRPr lang="en-US" altLang="ja-JP" smtClean="0">
              <a:solidFill>
                <a:srgbClr val="FFFFFF"/>
              </a:solidFill>
              <a:latin typeface="Verdana"/>
              <a:ea typeface="ＭＳ Ｐゴシック" charset="0"/>
              <a:cs typeface="ＭＳ Ｐゴシック" charset="0"/>
            </a:endParaRPr>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50800" dist="12700" dir="9600158"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r" eaLnBrk="0" hangingPunct="0">
              <a:defRPr kumimoji="0" sz="1400">
                <a:latin typeface="+mn-lt"/>
              </a:defRPr>
            </a:lvl1pPr>
          </a:lstStyle>
          <a:p>
            <a:pPr fontAlgn="base">
              <a:spcBef>
                <a:spcPct val="0"/>
              </a:spcBef>
              <a:spcAft>
                <a:spcPct val="0"/>
              </a:spcAft>
            </a:pPr>
            <a:fld id="{DD95455D-CE2A-F241-9041-0C84D6481ABA}" type="slidenum">
              <a:rPr lang="en-US" altLang="ja-JP" smtClean="0">
                <a:solidFill>
                  <a:srgbClr val="FFFFFF"/>
                </a:solidFill>
                <a:latin typeface="Verdana"/>
                <a:ea typeface="ＭＳ Ｐゴシック" charset="0"/>
                <a:cs typeface="ＭＳ Ｐゴシック" charset="0"/>
              </a:rPr>
              <a:pPr fontAlgn="base">
                <a:spcBef>
                  <a:spcPct val="0"/>
                </a:spcBef>
                <a:spcAft>
                  <a:spcPct val="0"/>
                </a:spcAft>
              </a:pPr>
              <a:t>‹#›</a:t>
            </a:fld>
            <a:endParaRPr lang="en-US" altLang="ja-JP" smtClean="0">
              <a:solidFill>
                <a:srgbClr val="FFFFFF"/>
              </a:solidFill>
              <a:latin typeface="Verdana"/>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p:txStyles>
    <p:titleStyle>
      <a:lvl1pPr algn="r" rtl="0" fontAlgn="base">
        <a:spcBef>
          <a:spcPct val="0"/>
        </a:spcBef>
        <a:spcAft>
          <a:spcPct val="0"/>
        </a:spcAft>
        <a:defRPr sz="4400">
          <a:solidFill>
            <a:schemeClr val="tx2"/>
          </a:solidFill>
          <a:latin typeface="+mj-lt"/>
          <a:ea typeface="+mj-ea"/>
          <a:cs typeface="+mj-cs"/>
        </a:defRPr>
      </a:lvl1pPr>
      <a:lvl2pPr algn="r" rtl="0" fontAlgn="base">
        <a:spcBef>
          <a:spcPct val="0"/>
        </a:spcBef>
        <a:spcAft>
          <a:spcPct val="0"/>
        </a:spcAft>
        <a:defRPr sz="4400">
          <a:solidFill>
            <a:schemeClr val="tx2"/>
          </a:solidFill>
          <a:latin typeface="Verdana" charset="0"/>
          <a:ea typeface="ＭＳ Ｐゴシック" charset="0"/>
          <a:cs typeface="ＭＳ Ｐゴシック" charset="0"/>
        </a:defRPr>
      </a:lvl2pPr>
      <a:lvl3pPr algn="r" rtl="0" fontAlgn="base">
        <a:spcBef>
          <a:spcPct val="0"/>
        </a:spcBef>
        <a:spcAft>
          <a:spcPct val="0"/>
        </a:spcAft>
        <a:defRPr sz="4400">
          <a:solidFill>
            <a:schemeClr val="tx2"/>
          </a:solidFill>
          <a:latin typeface="Verdana" charset="0"/>
          <a:ea typeface="ＭＳ Ｐゴシック" charset="0"/>
          <a:cs typeface="ＭＳ Ｐゴシック" charset="0"/>
        </a:defRPr>
      </a:lvl3pPr>
      <a:lvl4pPr algn="r" rtl="0" fontAlgn="base">
        <a:spcBef>
          <a:spcPct val="0"/>
        </a:spcBef>
        <a:spcAft>
          <a:spcPct val="0"/>
        </a:spcAft>
        <a:defRPr sz="4400">
          <a:solidFill>
            <a:schemeClr val="tx2"/>
          </a:solidFill>
          <a:latin typeface="Verdana" charset="0"/>
          <a:ea typeface="ＭＳ Ｐゴシック" charset="0"/>
          <a:cs typeface="ＭＳ Ｐゴシック" charset="0"/>
        </a:defRPr>
      </a:lvl4pPr>
      <a:lvl5pPr algn="r" rtl="0" fontAlgn="base">
        <a:spcBef>
          <a:spcPct val="0"/>
        </a:spcBef>
        <a:spcAft>
          <a:spcPct val="0"/>
        </a:spcAft>
        <a:defRPr sz="4400">
          <a:solidFill>
            <a:schemeClr val="tx2"/>
          </a:solidFill>
          <a:latin typeface="Verdana" charset="0"/>
          <a:ea typeface="ＭＳ Ｐゴシック" charset="0"/>
          <a:cs typeface="ＭＳ Ｐゴシック" charset="0"/>
        </a:defRPr>
      </a:lvl5pPr>
      <a:lvl6pPr marL="457177" algn="r" rtl="0" fontAlgn="base">
        <a:spcBef>
          <a:spcPct val="0"/>
        </a:spcBef>
        <a:spcAft>
          <a:spcPct val="0"/>
        </a:spcAft>
        <a:defRPr sz="4400">
          <a:solidFill>
            <a:schemeClr val="tx2"/>
          </a:solidFill>
          <a:latin typeface="Verdana" charset="0"/>
          <a:ea typeface="ＭＳ Ｐゴシック" charset="0"/>
          <a:cs typeface="ＭＳ Ｐゴシック" charset="0"/>
        </a:defRPr>
      </a:lvl6pPr>
      <a:lvl7pPr marL="914353" algn="r" rtl="0" fontAlgn="base">
        <a:spcBef>
          <a:spcPct val="0"/>
        </a:spcBef>
        <a:spcAft>
          <a:spcPct val="0"/>
        </a:spcAft>
        <a:defRPr sz="4400">
          <a:solidFill>
            <a:schemeClr val="tx2"/>
          </a:solidFill>
          <a:latin typeface="Verdana" charset="0"/>
          <a:ea typeface="ＭＳ Ｐゴシック" charset="0"/>
          <a:cs typeface="ＭＳ Ｐゴシック" charset="0"/>
        </a:defRPr>
      </a:lvl7pPr>
      <a:lvl8pPr marL="1371530" algn="r" rtl="0" fontAlgn="base">
        <a:spcBef>
          <a:spcPct val="0"/>
        </a:spcBef>
        <a:spcAft>
          <a:spcPct val="0"/>
        </a:spcAft>
        <a:defRPr sz="4400">
          <a:solidFill>
            <a:schemeClr val="tx2"/>
          </a:solidFill>
          <a:latin typeface="Verdana" charset="0"/>
          <a:ea typeface="ＭＳ Ｐゴシック" charset="0"/>
          <a:cs typeface="ＭＳ Ｐゴシック" charset="0"/>
        </a:defRPr>
      </a:lvl8pPr>
      <a:lvl9pPr marL="1828706" algn="r" rtl="0" fontAlgn="base">
        <a:spcBef>
          <a:spcPct val="0"/>
        </a:spcBef>
        <a:spcAft>
          <a:spcPct val="0"/>
        </a:spcAft>
        <a:defRPr sz="4400">
          <a:solidFill>
            <a:schemeClr val="tx2"/>
          </a:solidFill>
          <a:latin typeface="Verdana" charset="0"/>
          <a:ea typeface="ＭＳ Ｐゴシック" charset="0"/>
          <a:cs typeface="ＭＳ Ｐゴシック" charset="0"/>
        </a:defRPr>
      </a:lvl9pPr>
    </p:titleStyle>
    <p:bodyStyle>
      <a:lvl1pPr marL="342882" indent="-342882" algn="l" rtl="0" fontAlgn="base">
        <a:spcBef>
          <a:spcPct val="20000"/>
        </a:spcBef>
        <a:spcAft>
          <a:spcPct val="0"/>
        </a:spcAft>
        <a:buChar char="•"/>
        <a:defRPr sz="3200">
          <a:solidFill>
            <a:schemeClr val="tx1"/>
          </a:solidFill>
          <a:latin typeface="+mn-lt"/>
          <a:ea typeface="+mn-ea"/>
          <a:cs typeface="+mn-cs"/>
        </a:defRPr>
      </a:lvl1pPr>
      <a:lvl2pPr marL="742912" indent="-285736" algn="l" rtl="0" fontAlgn="base">
        <a:spcBef>
          <a:spcPct val="20000"/>
        </a:spcBef>
        <a:spcAft>
          <a:spcPct val="0"/>
        </a:spcAft>
        <a:buChar char="–"/>
        <a:defRPr sz="2800">
          <a:solidFill>
            <a:schemeClr val="tx1"/>
          </a:solidFill>
          <a:latin typeface="+mn-lt"/>
          <a:ea typeface="+mn-ea"/>
        </a:defRPr>
      </a:lvl2pPr>
      <a:lvl3pPr marL="1142942" indent="-228588" algn="l" rtl="0" fontAlgn="base">
        <a:spcBef>
          <a:spcPct val="20000"/>
        </a:spcBef>
        <a:spcAft>
          <a:spcPct val="0"/>
        </a:spcAft>
        <a:buChar char="•"/>
        <a:defRPr sz="2400">
          <a:solidFill>
            <a:schemeClr val="tx1"/>
          </a:solidFill>
          <a:latin typeface="+mn-lt"/>
          <a:ea typeface="+mn-ea"/>
        </a:defRPr>
      </a:lvl3pPr>
      <a:lvl4pPr marL="1600118" indent="-228588" algn="l" rtl="0" fontAlgn="base">
        <a:spcBef>
          <a:spcPct val="20000"/>
        </a:spcBef>
        <a:spcAft>
          <a:spcPct val="0"/>
        </a:spcAft>
        <a:buChar char="–"/>
        <a:defRPr sz="2000">
          <a:solidFill>
            <a:schemeClr val="tx1"/>
          </a:solidFill>
          <a:latin typeface="+mn-lt"/>
          <a:ea typeface="+mn-ea"/>
        </a:defRPr>
      </a:lvl4pPr>
      <a:lvl5pPr marL="2057295" indent="-228588" algn="l" rtl="0" fontAlgn="base">
        <a:spcBef>
          <a:spcPct val="20000"/>
        </a:spcBef>
        <a:spcAft>
          <a:spcPct val="0"/>
        </a:spcAft>
        <a:buChar char="»"/>
        <a:defRPr sz="2000">
          <a:solidFill>
            <a:schemeClr val="tx1"/>
          </a:solidFill>
          <a:latin typeface="+mn-lt"/>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ja-JP"/>
      </a:defPPr>
      <a:lvl1pPr marL="0" algn="l" defTabSz="457177" rtl="0" eaLnBrk="1" latinLnBrk="0" hangingPunct="1">
        <a:defRPr kumimoji="1" sz="1800" kern="1200">
          <a:solidFill>
            <a:schemeClr val="tx1"/>
          </a:solidFill>
          <a:latin typeface="+mn-lt"/>
          <a:ea typeface="+mn-ea"/>
          <a:cs typeface="+mn-cs"/>
        </a:defRPr>
      </a:lvl1pPr>
      <a:lvl2pPr marL="457177" algn="l" defTabSz="457177" rtl="0" eaLnBrk="1" latinLnBrk="0" hangingPunct="1">
        <a:defRPr kumimoji="1" sz="1800" kern="1200">
          <a:solidFill>
            <a:schemeClr val="tx1"/>
          </a:solidFill>
          <a:latin typeface="+mn-lt"/>
          <a:ea typeface="+mn-ea"/>
          <a:cs typeface="+mn-cs"/>
        </a:defRPr>
      </a:lvl2pPr>
      <a:lvl3pPr marL="914353" algn="l" defTabSz="457177" rtl="0" eaLnBrk="1" latinLnBrk="0" hangingPunct="1">
        <a:defRPr kumimoji="1" sz="1800" kern="1200">
          <a:solidFill>
            <a:schemeClr val="tx1"/>
          </a:solidFill>
          <a:latin typeface="+mn-lt"/>
          <a:ea typeface="+mn-ea"/>
          <a:cs typeface="+mn-cs"/>
        </a:defRPr>
      </a:lvl3pPr>
      <a:lvl4pPr marL="1371530" algn="l" defTabSz="457177" rtl="0" eaLnBrk="1" latinLnBrk="0" hangingPunct="1">
        <a:defRPr kumimoji="1" sz="1800" kern="1200">
          <a:solidFill>
            <a:schemeClr val="tx1"/>
          </a:solidFill>
          <a:latin typeface="+mn-lt"/>
          <a:ea typeface="+mn-ea"/>
          <a:cs typeface="+mn-cs"/>
        </a:defRPr>
      </a:lvl4pPr>
      <a:lvl5pPr marL="1828706" algn="l" defTabSz="457177" rtl="0" eaLnBrk="1" latinLnBrk="0" hangingPunct="1">
        <a:defRPr kumimoji="1" sz="1800" kern="1200">
          <a:solidFill>
            <a:schemeClr val="tx1"/>
          </a:solidFill>
          <a:latin typeface="+mn-lt"/>
          <a:ea typeface="+mn-ea"/>
          <a:cs typeface="+mn-cs"/>
        </a:defRPr>
      </a:lvl5pPr>
      <a:lvl6pPr marL="2285883" algn="l" defTabSz="457177" rtl="0" eaLnBrk="1" latinLnBrk="0" hangingPunct="1">
        <a:defRPr kumimoji="1" sz="1800" kern="1200">
          <a:solidFill>
            <a:schemeClr val="tx1"/>
          </a:solidFill>
          <a:latin typeface="+mn-lt"/>
          <a:ea typeface="+mn-ea"/>
          <a:cs typeface="+mn-cs"/>
        </a:defRPr>
      </a:lvl6pPr>
      <a:lvl7pPr marL="2743060" algn="l" defTabSz="457177" rtl="0" eaLnBrk="1" latinLnBrk="0" hangingPunct="1">
        <a:defRPr kumimoji="1" sz="1800" kern="1200">
          <a:solidFill>
            <a:schemeClr val="tx1"/>
          </a:solidFill>
          <a:latin typeface="+mn-lt"/>
          <a:ea typeface="+mn-ea"/>
          <a:cs typeface="+mn-cs"/>
        </a:defRPr>
      </a:lvl7pPr>
      <a:lvl8pPr marL="3200236" algn="l" defTabSz="457177" rtl="0" eaLnBrk="1" latinLnBrk="0" hangingPunct="1">
        <a:defRPr kumimoji="1" sz="1800" kern="1200">
          <a:solidFill>
            <a:schemeClr val="tx1"/>
          </a:solidFill>
          <a:latin typeface="+mn-lt"/>
          <a:ea typeface="+mn-ea"/>
          <a:cs typeface="+mn-cs"/>
        </a:defRPr>
      </a:lvl8pPr>
      <a:lvl9pPr marL="3657413" algn="l" defTabSz="457177"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381000"/>
            <a:ext cx="8229600" cy="9144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8195" name="Rectangle 3"/>
          <p:cNvSpPr>
            <a:spLocks noGrp="1" noChangeArrowheads="1"/>
          </p:cNvSpPr>
          <p:nvPr>
            <p:ph type="body" idx="1"/>
          </p:nvPr>
        </p:nvSpPr>
        <p:spPr bwMode="auto">
          <a:xfrm>
            <a:off x="457200" y="1524000"/>
            <a:ext cx="8229600" cy="45720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b" anchorCtr="0" compatLnSpc="1">
            <a:prstTxWarp prst="textNoShape">
              <a:avLst/>
            </a:prstTxWarp>
          </a:bodyPr>
          <a:lstStyle>
            <a:lvl1pPr>
              <a:defRPr kumimoji="0" sz="1400">
                <a:latin typeface="Arial" charset="0"/>
              </a:defRPr>
            </a:lvl1pPr>
          </a:lstStyle>
          <a:p>
            <a:pPr fontAlgn="base">
              <a:spcBef>
                <a:spcPct val="0"/>
              </a:spcBef>
              <a:spcAft>
                <a:spcPct val="0"/>
              </a:spcAft>
            </a:pPr>
            <a:endParaRPr lang="en-US" altLang="ja-JP" smtClean="0">
              <a:solidFill>
                <a:srgbClr val="FFFFFF"/>
              </a:solidFill>
              <a:ea typeface="ＭＳ Ｐゴシック" charset="0"/>
              <a:cs typeface="ＭＳ Ｐゴシック" charset="0"/>
            </a:endParaRPr>
          </a:p>
        </p:txBody>
      </p:sp>
      <p:sp>
        <p:nvSpPr>
          <p:cNvPr id="8197" name="Rectangle 5"/>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b" anchorCtr="0" compatLnSpc="1">
            <a:prstTxWarp prst="textNoShape">
              <a:avLst/>
            </a:prstTxWarp>
          </a:bodyPr>
          <a:lstStyle>
            <a:lvl1pPr algn="ctr">
              <a:defRPr kumimoji="0" sz="1400">
                <a:latin typeface="Arial" charset="0"/>
              </a:defRPr>
            </a:lvl1pPr>
          </a:lstStyle>
          <a:p>
            <a:pPr fontAlgn="base">
              <a:spcBef>
                <a:spcPct val="0"/>
              </a:spcBef>
              <a:spcAft>
                <a:spcPct val="0"/>
              </a:spcAft>
            </a:pPr>
            <a:endParaRPr lang="en-US" altLang="ja-JP" smtClean="0">
              <a:solidFill>
                <a:srgbClr val="FFFFFF"/>
              </a:solidFill>
              <a:ea typeface="ＭＳ Ｐゴシック" charset="0"/>
              <a:cs typeface="ＭＳ Ｐゴシック"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b" anchorCtr="0" compatLnSpc="1">
            <a:prstTxWarp prst="textNoShape">
              <a:avLst/>
            </a:prstTxWarp>
          </a:bodyPr>
          <a:lstStyle>
            <a:lvl1pPr algn="r">
              <a:defRPr kumimoji="0" sz="1400">
                <a:latin typeface="Arial" charset="0"/>
              </a:defRPr>
            </a:lvl1pPr>
          </a:lstStyle>
          <a:p>
            <a:pPr fontAlgn="base">
              <a:spcBef>
                <a:spcPct val="0"/>
              </a:spcBef>
              <a:spcAft>
                <a:spcPct val="0"/>
              </a:spcAft>
            </a:pPr>
            <a:fld id="{449F8CD6-2E90-7A41-9D32-7A594A36D226}" type="slidenum">
              <a:rPr lang="en-US" altLang="ja-JP" smtClean="0">
                <a:solidFill>
                  <a:srgbClr val="FFFFFF"/>
                </a:solidFill>
                <a:ea typeface="ＭＳ Ｐゴシック" charset="0"/>
                <a:cs typeface="ＭＳ Ｐゴシック" charset="0"/>
              </a:rPr>
              <a:pPr fontAlgn="base">
                <a:spcBef>
                  <a:spcPct val="0"/>
                </a:spcBef>
                <a:spcAft>
                  <a:spcPct val="0"/>
                </a:spcAft>
              </a:pPr>
              <a:t>‹#›</a:t>
            </a:fld>
            <a:endParaRPr lang="en-US" altLang="ja-JP" smtClean="0">
              <a:solidFill>
                <a:srgbClr val="FFFFFF"/>
              </a:solidFill>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2pPr>
      <a:lvl3pPr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3pPr>
      <a:lvl4pPr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4pPr>
      <a:lvl5pPr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5pPr>
      <a:lvl6pPr marL="457177"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6pPr>
      <a:lvl7pPr marL="914353"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7pPr>
      <a:lvl8pPr marL="1371530"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8pPr>
      <a:lvl9pPr marL="1828706" algn="ctr" rtl="0" fontAlgn="base">
        <a:spcBef>
          <a:spcPct val="0"/>
        </a:spcBef>
        <a:spcAft>
          <a:spcPct val="0"/>
        </a:spcAft>
        <a:defRPr sz="3600">
          <a:solidFill>
            <a:schemeClr val="tx2"/>
          </a:solidFill>
          <a:latin typeface="ＭＳ Ｐゴシック" charset="0"/>
          <a:ea typeface="ＭＳ Ｐゴシック" charset="0"/>
          <a:cs typeface="ＭＳ Ｐゴシック" charset="0"/>
        </a:defRPr>
      </a:lvl9pPr>
    </p:titleStyle>
    <p:bodyStyle>
      <a:lvl1pPr marL="342882" indent="-342882" algn="l" rtl="0" fontAlgn="base">
        <a:spcBef>
          <a:spcPct val="20000"/>
        </a:spcBef>
        <a:spcAft>
          <a:spcPct val="0"/>
        </a:spcAft>
        <a:buClr>
          <a:schemeClr val="hlink"/>
        </a:buClr>
        <a:buSzPct val="65000"/>
        <a:buFont typeface="Wingdings" charset="0"/>
        <a:buChar char="n"/>
        <a:defRPr sz="2800">
          <a:solidFill>
            <a:schemeClr val="tx1"/>
          </a:solidFill>
          <a:latin typeface="+mn-lt"/>
          <a:ea typeface="+mn-ea"/>
          <a:cs typeface="+mn-cs"/>
        </a:defRPr>
      </a:lvl1pPr>
      <a:lvl2pPr marL="742912" indent="-285736" algn="l" rtl="0" fontAlgn="base">
        <a:spcBef>
          <a:spcPct val="20000"/>
        </a:spcBef>
        <a:spcAft>
          <a:spcPct val="0"/>
        </a:spcAft>
        <a:buClr>
          <a:schemeClr val="folHlink"/>
        </a:buClr>
        <a:buSzPct val="65000"/>
        <a:buFont typeface="Wingdings" charset="0"/>
        <a:buChar char="n"/>
        <a:defRPr sz="2400">
          <a:solidFill>
            <a:schemeClr val="tx1"/>
          </a:solidFill>
          <a:latin typeface="+mn-lt"/>
          <a:ea typeface="+mn-ea"/>
          <a:cs typeface="+mn-cs"/>
        </a:defRPr>
      </a:lvl2pPr>
      <a:lvl3pPr marL="1142942" indent="-228588" algn="l" rtl="0" fontAlgn="base">
        <a:spcBef>
          <a:spcPct val="20000"/>
        </a:spcBef>
        <a:spcAft>
          <a:spcPct val="0"/>
        </a:spcAft>
        <a:buClr>
          <a:schemeClr val="hlink"/>
        </a:buClr>
        <a:buSzPct val="65000"/>
        <a:buFont typeface="Wingdings" charset="0"/>
        <a:buChar char="n"/>
        <a:defRPr sz="2400">
          <a:solidFill>
            <a:schemeClr val="tx1"/>
          </a:solidFill>
          <a:latin typeface="+mn-lt"/>
          <a:ea typeface="+mn-ea"/>
          <a:cs typeface="+mn-cs"/>
        </a:defRPr>
      </a:lvl3pPr>
      <a:lvl4pPr marL="1600118" indent="-228588" algn="l" rtl="0" fontAlgn="base">
        <a:spcBef>
          <a:spcPct val="20000"/>
        </a:spcBef>
        <a:spcAft>
          <a:spcPct val="0"/>
        </a:spcAft>
        <a:buClr>
          <a:schemeClr val="folHlink"/>
        </a:buClr>
        <a:buSzPct val="65000"/>
        <a:buFont typeface="Wingdings" charset="0"/>
        <a:buChar char="n"/>
        <a:defRPr sz="2000">
          <a:solidFill>
            <a:schemeClr val="tx1"/>
          </a:solidFill>
          <a:latin typeface="+mn-lt"/>
          <a:ea typeface="+mn-ea"/>
          <a:cs typeface="+mn-cs"/>
        </a:defRPr>
      </a:lvl4pPr>
      <a:lvl5pPr marL="2057295" indent="-228588"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cs typeface="+mn-cs"/>
        </a:defRPr>
      </a:lvl5pPr>
      <a:lvl6pPr marL="2514471" indent="-228588"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cs typeface="+mn-cs"/>
        </a:defRPr>
      </a:lvl6pPr>
      <a:lvl7pPr marL="2971648" indent="-228588"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cs typeface="+mn-cs"/>
        </a:defRPr>
      </a:lvl7pPr>
      <a:lvl8pPr marL="3428825" indent="-228588"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cs typeface="+mn-cs"/>
        </a:defRPr>
      </a:lvl8pPr>
      <a:lvl9pPr marL="3886001" indent="-228588"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cs typeface="+mn-cs"/>
        </a:defRPr>
      </a:lvl9pPr>
    </p:bodyStyle>
    <p:otherStyle>
      <a:defPPr>
        <a:defRPr lang="ja-JP"/>
      </a:defPPr>
      <a:lvl1pPr marL="0" algn="l" defTabSz="457177" rtl="0" eaLnBrk="1" latinLnBrk="0" hangingPunct="1">
        <a:defRPr kumimoji="1" sz="1800" kern="1200">
          <a:solidFill>
            <a:schemeClr val="tx1"/>
          </a:solidFill>
          <a:latin typeface="+mn-lt"/>
          <a:ea typeface="+mn-ea"/>
          <a:cs typeface="+mn-cs"/>
        </a:defRPr>
      </a:lvl1pPr>
      <a:lvl2pPr marL="457177" algn="l" defTabSz="457177" rtl="0" eaLnBrk="1" latinLnBrk="0" hangingPunct="1">
        <a:defRPr kumimoji="1" sz="1800" kern="1200">
          <a:solidFill>
            <a:schemeClr val="tx1"/>
          </a:solidFill>
          <a:latin typeface="+mn-lt"/>
          <a:ea typeface="+mn-ea"/>
          <a:cs typeface="+mn-cs"/>
        </a:defRPr>
      </a:lvl2pPr>
      <a:lvl3pPr marL="914353" algn="l" defTabSz="457177" rtl="0" eaLnBrk="1" latinLnBrk="0" hangingPunct="1">
        <a:defRPr kumimoji="1" sz="1800" kern="1200">
          <a:solidFill>
            <a:schemeClr val="tx1"/>
          </a:solidFill>
          <a:latin typeface="+mn-lt"/>
          <a:ea typeface="+mn-ea"/>
          <a:cs typeface="+mn-cs"/>
        </a:defRPr>
      </a:lvl3pPr>
      <a:lvl4pPr marL="1371530" algn="l" defTabSz="457177" rtl="0" eaLnBrk="1" latinLnBrk="0" hangingPunct="1">
        <a:defRPr kumimoji="1" sz="1800" kern="1200">
          <a:solidFill>
            <a:schemeClr val="tx1"/>
          </a:solidFill>
          <a:latin typeface="+mn-lt"/>
          <a:ea typeface="+mn-ea"/>
          <a:cs typeface="+mn-cs"/>
        </a:defRPr>
      </a:lvl4pPr>
      <a:lvl5pPr marL="1828706" algn="l" defTabSz="457177" rtl="0" eaLnBrk="1" latinLnBrk="0" hangingPunct="1">
        <a:defRPr kumimoji="1" sz="1800" kern="1200">
          <a:solidFill>
            <a:schemeClr val="tx1"/>
          </a:solidFill>
          <a:latin typeface="+mn-lt"/>
          <a:ea typeface="+mn-ea"/>
          <a:cs typeface="+mn-cs"/>
        </a:defRPr>
      </a:lvl5pPr>
      <a:lvl6pPr marL="2285883" algn="l" defTabSz="457177" rtl="0" eaLnBrk="1" latinLnBrk="0" hangingPunct="1">
        <a:defRPr kumimoji="1" sz="1800" kern="1200">
          <a:solidFill>
            <a:schemeClr val="tx1"/>
          </a:solidFill>
          <a:latin typeface="+mn-lt"/>
          <a:ea typeface="+mn-ea"/>
          <a:cs typeface="+mn-cs"/>
        </a:defRPr>
      </a:lvl6pPr>
      <a:lvl7pPr marL="2743060" algn="l" defTabSz="457177" rtl="0" eaLnBrk="1" latinLnBrk="0" hangingPunct="1">
        <a:defRPr kumimoji="1" sz="1800" kern="1200">
          <a:solidFill>
            <a:schemeClr val="tx1"/>
          </a:solidFill>
          <a:latin typeface="+mn-lt"/>
          <a:ea typeface="+mn-ea"/>
          <a:cs typeface="+mn-cs"/>
        </a:defRPr>
      </a:lvl7pPr>
      <a:lvl8pPr marL="3200236" algn="l" defTabSz="457177" rtl="0" eaLnBrk="1" latinLnBrk="0" hangingPunct="1">
        <a:defRPr kumimoji="1" sz="1800" kern="1200">
          <a:solidFill>
            <a:schemeClr val="tx1"/>
          </a:solidFill>
          <a:latin typeface="+mn-lt"/>
          <a:ea typeface="+mn-ea"/>
          <a:cs typeface="+mn-cs"/>
        </a:defRPr>
      </a:lvl8pPr>
      <a:lvl9pPr marL="3657413" algn="l" defTabSz="457177"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228600"/>
            <a:ext cx="7772400" cy="762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6147" name="Rectangle 3"/>
          <p:cNvSpPr>
            <a:spLocks noGrp="1" noChangeArrowheads="1"/>
          </p:cNvSpPr>
          <p:nvPr>
            <p:ph type="body" idx="1"/>
          </p:nvPr>
        </p:nvSpPr>
        <p:spPr bwMode="auto">
          <a:xfrm>
            <a:off x="457200" y="1371600"/>
            <a:ext cx="8305800" cy="51816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Tahoma" charset="0"/>
          <a:ea typeface="ＭＳ Ｐゴシック" charset="0"/>
          <a:cs typeface="ＭＳ Ｐゴシック" charset="0"/>
        </a:defRPr>
      </a:lvl2pPr>
      <a:lvl3pPr algn="ctr" rtl="0" fontAlgn="base">
        <a:spcBef>
          <a:spcPct val="0"/>
        </a:spcBef>
        <a:spcAft>
          <a:spcPct val="0"/>
        </a:spcAft>
        <a:defRPr sz="3200">
          <a:solidFill>
            <a:schemeClr val="tx2"/>
          </a:solidFill>
          <a:latin typeface="Tahoma" charset="0"/>
          <a:ea typeface="ＭＳ Ｐゴシック" charset="0"/>
          <a:cs typeface="ＭＳ Ｐゴシック" charset="0"/>
        </a:defRPr>
      </a:lvl3pPr>
      <a:lvl4pPr algn="ctr" rtl="0" fontAlgn="base">
        <a:spcBef>
          <a:spcPct val="0"/>
        </a:spcBef>
        <a:spcAft>
          <a:spcPct val="0"/>
        </a:spcAft>
        <a:defRPr sz="3200">
          <a:solidFill>
            <a:schemeClr val="tx2"/>
          </a:solidFill>
          <a:latin typeface="Tahoma" charset="0"/>
          <a:ea typeface="ＭＳ Ｐゴシック" charset="0"/>
          <a:cs typeface="ＭＳ Ｐゴシック" charset="0"/>
        </a:defRPr>
      </a:lvl4pPr>
      <a:lvl5pPr algn="ctr" rtl="0" fontAlgn="base">
        <a:spcBef>
          <a:spcPct val="0"/>
        </a:spcBef>
        <a:spcAft>
          <a:spcPct val="0"/>
        </a:spcAft>
        <a:defRPr sz="3200">
          <a:solidFill>
            <a:schemeClr val="tx2"/>
          </a:solidFill>
          <a:latin typeface="Tahoma" charset="0"/>
          <a:ea typeface="ＭＳ Ｐゴシック" charset="0"/>
          <a:cs typeface="ＭＳ Ｐゴシック" charset="0"/>
        </a:defRPr>
      </a:lvl5pPr>
      <a:lvl6pPr marL="457177" algn="ctr" rtl="0" fontAlgn="base">
        <a:spcBef>
          <a:spcPct val="0"/>
        </a:spcBef>
        <a:spcAft>
          <a:spcPct val="0"/>
        </a:spcAft>
        <a:defRPr sz="3200">
          <a:solidFill>
            <a:schemeClr val="tx2"/>
          </a:solidFill>
          <a:latin typeface="Tahoma" charset="0"/>
          <a:ea typeface="ＭＳ Ｐゴシック" charset="0"/>
          <a:cs typeface="ＭＳ Ｐゴシック" charset="0"/>
        </a:defRPr>
      </a:lvl6pPr>
      <a:lvl7pPr marL="914353" algn="ctr" rtl="0" fontAlgn="base">
        <a:spcBef>
          <a:spcPct val="0"/>
        </a:spcBef>
        <a:spcAft>
          <a:spcPct val="0"/>
        </a:spcAft>
        <a:defRPr sz="3200">
          <a:solidFill>
            <a:schemeClr val="tx2"/>
          </a:solidFill>
          <a:latin typeface="Tahoma" charset="0"/>
          <a:ea typeface="ＭＳ Ｐゴシック" charset="0"/>
          <a:cs typeface="ＭＳ Ｐゴシック" charset="0"/>
        </a:defRPr>
      </a:lvl7pPr>
      <a:lvl8pPr marL="1371530" algn="ctr" rtl="0" fontAlgn="base">
        <a:spcBef>
          <a:spcPct val="0"/>
        </a:spcBef>
        <a:spcAft>
          <a:spcPct val="0"/>
        </a:spcAft>
        <a:defRPr sz="3200">
          <a:solidFill>
            <a:schemeClr val="tx2"/>
          </a:solidFill>
          <a:latin typeface="Tahoma" charset="0"/>
          <a:ea typeface="ＭＳ Ｐゴシック" charset="0"/>
          <a:cs typeface="ＭＳ Ｐゴシック" charset="0"/>
        </a:defRPr>
      </a:lvl8pPr>
      <a:lvl9pPr marL="1828706" algn="ctr" rtl="0" fontAlgn="base">
        <a:spcBef>
          <a:spcPct val="0"/>
        </a:spcBef>
        <a:spcAft>
          <a:spcPct val="0"/>
        </a:spcAft>
        <a:defRPr sz="3200">
          <a:solidFill>
            <a:schemeClr val="tx2"/>
          </a:solidFill>
          <a:latin typeface="Tahoma" charset="0"/>
          <a:ea typeface="ＭＳ Ｐゴシック" charset="0"/>
          <a:cs typeface="ＭＳ Ｐゴシック" charset="0"/>
        </a:defRPr>
      </a:lvl9pPr>
    </p:titleStyle>
    <p:bodyStyle>
      <a:lvl1pPr marL="342882" indent="-342882" algn="l" rtl="0" fontAlgn="base">
        <a:spcBef>
          <a:spcPct val="20000"/>
        </a:spcBef>
        <a:spcAft>
          <a:spcPct val="0"/>
        </a:spcAft>
        <a:buClr>
          <a:srgbClr val="800040"/>
        </a:buClr>
        <a:buFont typeface="Wingdings" charset="0"/>
        <a:buChar char=""/>
        <a:defRPr sz="2800">
          <a:solidFill>
            <a:schemeClr val="tx1"/>
          </a:solidFill>
          <a:latin typeface="+mn-lt"/>
          <a:ea typeface="+mn-ea"/>
          <a:cs typeface="+mn-cs"/>
        </a:defRPr>
      </a:lvl1pPr>
      <a:lvl2pPr marL="742912" indent="-285736" algn="l" rtl="0" fontAlgn="base">
        <a:spcBef>
          <a:spcPct val="20000"/>
        </a:spcBef>
        <a:spcAft>
          <a:spcPct val="0"/>
        </a:spcAft>
        <a:buClr>
          <a:srgbClr val="800040"/>
        </a:buClr>
        <a:buFont typeface="Times" charset="0"/>
        <a:buChar char="•"/>
        <a:defRPr sz="2800">
          <a:solidFill>
            <a:schemeClr val="tx1"/>
          </a:solidFill>
          <a:latin typeface="+mn-lt"/>
          <a:ea typeface="+mn-ea"/>
        </a:defRPr>
      </a:lvl2pPr>
      <a:lvl3pPr marL="1142942" indent="-228588" algn="l" rtl="0" fontAlgn="base">
        <a:spcBef>
          <a:spcPct val="20000"/>
        </a:spcBef>
        <a:spcAft>
          <a:spcPct val="0"/>
        </a:spcAft>
        <a:buClr>
          <a:srgbClr val="800040"/>
        </a:buClr>
        <a:defRPr sz="2400">
          <a:solidFill>
            <a:schemeClr val="tx1"/>
          </a:solidFill>
          <a:latin typeface="+mn-lt"/>
          <a:ea typeface="+mn-ea"/>
        </a:defRPr>
      </a:lvl3pPr>
      <a:lvl4pPr marL="1600118" indent="-228588" algn="l" rtl="0" fontAlgn="base">
        <a:spcBef>
          <a:spcPct val="20000"/>
        </a:spcBef>
        <a:spcAft>
          <a:spcPct val="0"/>
        </a:spcAft>
        <a:buClr>
          <a:srgbClr val="800040"/>
        </a:buClr>
        <a:defRPr sz="2400">
          <a:solidFill>
            <a:schemeClr val="tx1"/>
          </a:solidFill>
          <a:latin typeface="+mn-lt"/>
          <a:ea typeface="+mn-ea"/>
        </a:defRPr>
      </a:lvl4pPr>
      <a:lvl5pPr marL="2057295" indent="-228588" algn="l" rtl="0" fontAlgn="base">
        <a:spcBef>
          <a:spcPct val="20000"/>
        </a:spcBef>
        <a:spcAft>
          <a:spcPct val="0"/>
        </a:spcAft>
        <a:buClr>
          <a:srgbClr val="800040"/>
        </a:buClr>
        <a:defRPr sz="2400">
          <a:solidFill>
            <a:schemeClr val="tx1"/>
          </a:solidFill>
          <a:latin typeface="+mn-lt"/>
          <a:ea typeface="+mn-ea"/>
        </a:defRPr>
      </a:lvl5pPr>
      <a:lvl6pPr marL="2514471" indent="-228588" algn="l" rtl="0" fontAlgn="base">
        <a:spcBef>
          <a:spcPct val="20000"/>
        </a:spcBef>
        <a:spcAft>
          <a:spcPct val="0"/>
        </a:spcAft>
        <a:buClr>
          <a:srgbClr val="800040"/>
        </a:buClr>
        <a:defRPr sz="2400">
          <a:solidFill>
            <a:schemeClr val="tx1"/>
          </a:solidFill>
          <a:latin typeface="+mn-lt"/>
          <a:ea typeface="+mn-ea"/>
        </a:defRPr>
      </a:lvl6pPr>
      <a:lvl7pPr marL="2971648" indent="-228588" algn="l" rtl="0" fontAlgn="base">
        <a:spcBef>
          <a:spcPct val="20000"/>
        </a:spcBef>
        <a:spcAft>
          <a:spcPct val="0"/>
        </a:spcAft>
        <a:buClr>
          <a:srgbClr val="800040"/>
        </a:buClr>
        <a:defRPr sz="2400">
          <a:solidFill>
            <a:schemeClr val="tx1"/>
          </a:solidFill>
          <a:latin typeface="+mn-lt"/>
          <a:ea typeface="+mn-ea"/>
        </a:defRPr>
      </a:lvl7pPr>
      <a:lvl8pPr marL="3428825" indent="-228588" algn="l" rtl="0" fontAlgn="base">
        <a:spcBef>
          <a:spcPct val="20000"/>
        </a:spcBef>
        <a:spcAft>
          <a:spcPct val="0"/>
        </a:spcAft>
        <a:buClr>
          <a:srgbClr val="800040"/>
        </a:buClr>
        <a:defRPr sz="2400">
          <a:solidFill>
            <a:schemeClr val="tx1"/>
          </a:solidFill>
          <a:latin typeface="+mn-lt"/>
          <a:ea typeface="+mn-ea"/>
        </a:defRPr>
      </a:lvl8pPr>
      <a:lvl9pPr marL="3886001" indent="-228588" algn="l" rtl="0" fontAlgn="base">
        <a:spcBef>
          <a:spcPct val="20000"/>
        </a:spcBef>
        <a:spcAft>
          <a:spcPct val="0"/>
        </a:spcAft>
        <a:buClr>
          <a:srgbClr val="800040"/>
        </a:buClr>
        <a:defRPr sz="2400">
          <a:solidFill>
            <a:schemeClr val="tx1"/>
          </a:solidFill>
          <a:latin typeface="+mn-lt"/>
          <a:ea typeface="+mn-ea"/>
        </a:defRPr>
      </a:lvl9pPr>
    </p:bodyStyle>
    <p:otherStyle>
      <a:defPPr>
        <a:defRPr lang="ja-JP"/>
      </a:defPPr>
      <a:lvl1pPr marL="0" algn="l" defTabSz="457177" rtl="0" eaLnBrk="1" latinLnBrk="0" hangingPunct="1">
        <a:defRPr kumimoji="1" sz="1800" kern="1200">
          <a:solidFill>
            <a:schemeClr val="tx1"/>
          </a:solidFill>
          <a:latin typeface="+mn-lt"/>
          <a:ea typeface="+mn-ea"/>
          <a:cs typeface="+mn-cs"/>
        </a:defRPr>
      </a:lvl1pPr>
      <a:lvl2pPr marL="457177" algn="l" defTabSz="457177" rtl="0" eaLnBrk="1" latinLnBrk="0" hangingPunct="1">
        <a:defRPr kumimoji="1" sz="1800" kern="1200">
          <a:solidFill>
            <a:schemeClr val="tx1"/>
          </a:solidFill>
          <a:latin typeface="+mn-lt"/>
          <a:ea typeface="+mn-ea"/>
          <a:cs typeface="+mn-cs"/>
        </a:defRPr>
      </a:lvl2pPr>
      <a:lvl3pPr marL="914353" algn="l" defTabSz="457177" rtl="0" eaLnBrk="1" latinLnBrk="0" hangingPunct="1">
        <a:defRPr kumimoji="1" sz="1800" kern="1200">
          <a:solidFill>
            <a:schemeClr val="tx1"/>
          </a:solidFill>
          <a:latin typeface="+mn-lt"/>
          <a:ea typeface="+mn-ea"/>
          <a:cs typeface="+mn-cs"/>
        </a:defRPr>
      </a:lvl3pPr>
      <a:lvl4pPr marL="1371530" algn="l" defTabSz="457177" rtl="0" eaLnBrk="1" latinLnBrk="0" hangingPunct="1">
        <a:defRPr kumimoji="1" sz="1800" kern="1200">
          <a:solidFill>
            <a:schemeClr val="tx1"/>
          </a:solidFill>
          <a:latin typeface="+mn-lt"/>
          <a:ea typeface="+mn-ea"/>
          <a:cs typeface="+mn-cs"/>
        </a:defRPr>
      </a:lvl4pPr>
      <a:lvl5pPr marL="1828706" algn="l" defTabSz="457177" rtl="0" eaLnBrk="1" latinLnBrk="0" hangingPunct="1">
        <a:defRPr kumimoji="1" sz="1800" kern="1200">
          <a:solidFill>
            <a:schemeClr val="tx1"/>
          </a:solidFill>
          <a:latin typeface="+mn-lt"/>
          <a:ea typeface="+mn-ea"/>
          <a:cs typeface="+mn-cs"/>
        </a:defRPr>
      </a:lvl5pPr>
      <a:lvl6pPr marL="2285883" algn="l" defTabSz="457177" rtl="0" eaLnBrk="1" latinLnBrk="0" hangingPunct="1">
        <a:defRPr kumimoji="1" sz="1800" kern="1200">
          <a:solidFill>
            <a:schemeClr val="tx1"/>
          </a:solidFill>
          <a:latin typeface="+mn-lt"/>
          <a:ea typeface="+mn-ea"/>
          <a:cs typeface="+mn-cs"/>
        </a:defRPr>
      </a:lvl6pPr>
      <a:lvl7pPr marL="2743060" algn="l" defTabSz="457177" rtl="0" eaLnBrk="1" latinLnBrk="0" hangingPunct="1">
        <a:defRPr kumimoji="1" sz="1800" kern="1200">
          <a:solidFill>
            <a:schemeClr val="tx1"/>
          </a:solidFill>
          <a:latin typeface="+mn-lt"/>
          <a:ea typeface="+mn-ea"/>
          <a:cs typeface="+mn-cs"/>
        </a:defRPr>
      </a:lvl7pPr>
      <a:lvl8pPr marL="3200236" algn="l" defTabSz="457177" rtl="0" eaLnBrk="1" latinLnBrk="0" hangingPunct="1">
        <a:defRPr kumimoji="1" sz="1800" kern="1200">
          <a:solidFill>
            <a:schemeClr val="tx1"/>
          </a:solidFill>
          <a:latin typeface="+mn-lt"/>
          <a:ea typeface="+mn-ea"/>
          <a:cs typeface="+mn-cs"/>
        </a:defRPr>
      </a:lvl8pPr>
      <a:lvl9pPr marL="3657413" algn="l" defTabSz="457177"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685800" y="304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69987" name="Rectangle 3"/>
          <p:cNvSpPr>
            <a:spLocks noGrp="1" noChangeArrowheads="1"/>
          </p:cNvSpPr>
          <p:nvPr>
            <p:ph type="body" idx="1"/>
          </p:nvPr>
        </p:nvSpPr>
        <p:spPr bwMode="auto">
          <a:xfrm>
            <a:off x="685800" y="11430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ea typeface="小塚ゴシック Std M" charset="0"/>
          <a:cs typeface="小塚ゴシック Std M" charset="0"/>
        </a:defRPr>
      </a:lvl2pPr>
      <a:lvl3pPr algn="ctr" rtl="0" fontAlgn="base">
        <a:spcBef>
          <a:spcPct val="0"/>
        </a:spcBef>
        <a:spcAft>
          <a:spcPct val="0"/>
        </a:spcAft>
        <a:defRPr sz="3600">
          <a:solidFill>
            <a:schemeClr val="tx2"/>
          </a:solidFill>
          <a:latin typeface="Arial" charset="0"/>
          <a:ea typeface="小塚ゴシック Std M" charset="0"/>
          <a:cs typeface="小塚ゴシック Std M" charset="0"/>
        </a:defRPr>
      </a:lvl3pPr>
      <a:lvl4pPr algn="ctr" rtl="0" fontAlgn="base">
        <a:spcBef>
          <a:spcPct val="0"/>
        </a:spcBef>
        <a:spcAft>
          <a:spcPct val="0"/>
        </a:spcAft>
        <a:defRPr sz="3600">
          <a:solidFill>
            <a:schemeClr val="tx2"/>
          </a:solidFill>
          <a:latin typeface="Arial" charset="0"/>
          <a:ea typeface="小塚ゴシック Std M" charset="0"/>
          <a:cs typeface="小塚ゴシック Std M" charset="0"/>
        </a:defRPr>
      </a:lvl4pPr>
      <a:lvl5pPr algn="ctr" rtl="0" fontAlgn="base">
        <a:spcBef>
          <a:spcPct val="0"/>
        </a:spcBef>
        <a:spcAft>
          <a:spcPct val="0"/>
        </a:spcAft>
        <a:defRPr sz="3600">
          <a:solidFill>
            <a:schemeClr val="tx2"/>
          </a:solidFill>
          <a:latin typeface="Arial" charset="0"/>
          <a:ea typeface="小塚ゴシック Std M" charset="0"/>
          <a:cs typeface="小塚ゴシック Std M" charset="0"/>
        </a:defRPr>
      </a:lvl5pPr>
      <a:lvl6pPr marL="457177" algn="ctr" rtl="0" fontAlgn="base">
        <a:spcBef>
          <a:spcPct val="0"/>
        </a:spcBef>
        <a:spcAft>
          <a:spcPct val="0"/>
        </a:spcAft>
        <a:defRPr sz="3600">
          <a:solidFill>
            <a:schemeClr val="tx2"/>
          </a:solidFill>
          <a:latin typeface="Arial" charset="0"/>
          <a:ea typeface="小塚ゴシック Std M" charset="0"/>
          <a:cs typeface="小塚ゴシック Std M" charset="0"/>
        </a:defRPr>
      </a:lvl6pPr>
      <a:lvl7pPr marL="914353" algn="ctr" rtl="0" fontAlgn="base">
        <a:spcBef>
          <a:spcPct val="0"/>
        </a:spcBef>
        <a:spcAft>
          <a:spcPct val="0"/>
        </a:spcAft>
        <a:defRPr sz="3600">
          <a:solidFill>
            <a:schemeClr val="tx2"/>
          </a:solidFill>
          <a:latin typeface="Arial" charset="0"/>
          <a:ea typeface="小塚ゴシック Std M" charset="0"/>
          <a:cs typeface="小塚ゴシック Std M" charset="0"/>
        </a:defRPr>
      </a:lvl7pPr>
      <a:lvl8pPr marL="1371530" algn="ctr" rtl="0" fontAlgn="base">
        <a:spcBef>
          <a:spcPct val="0"/>
        </a:spcBef>
        <a:spcAft>
          <a:spcPct val="0"/>
        </a:spcAft>
        <a:defRPr sz="3600">
          <a:solidFill>
            <a:schemeClr val="tx2"/>
          </a:solidFill>
          <a:latin typeface="Arial" charset="0"/>
          <a:ea typeface="小塚ゴシック Std M" charset="0"/>
          <a:cs typeface="小塚ゴシック Std M" charset="0"/>
        </a:defRPr>
      </a:lvl8pPr>
      <a:lvl9pPr marL="1828706" algn="ctr" rtl="0" fontAlgn="base">
        <a:spcBef>
          <a:spcPct val="0"/>
        </a:spcBef>
        <a:spcAft>
          <a:spcPct val="0"/>
        </a:spcAft>
        <a:defRPr sz="3600">
          <a:solidFill>
            <a:schemeClr val="tx2"/>
          </a:solidFill>
          <a:latin typeface="Arial" charset="0"/>
          <a:ea typeface="小塚ゴシック Std M" charset="0"/>
          <a:cs typeface="小塚ゴシック Std M" charset="0"/>
        </a:defRPr>
      </a:lvl9pPr>
    </p:titleStyle>
    <p:bodyStyle>
      <a:lvl1pPr marL="342882" indent="-342882" algn="l" rtl="0" fontAlgn="base">
        <a:spcBef>
          <a:spcPct val="20000"/>
        </a:spcBef>
        <a:spcAft>
          <a:spcPct val="0"/>
        </a:spcAft>
        <a:buChar char="•"/>
        <a:defRPr sz="2800">
          <a:solidFill>
            <a:schemeClr val="tx1"/>
          </a:solidFill>
          <a:latin typeface="+mn-lt"/>
          <a:ea typeface="+mn-ea"/>
          <a:cs typeface="+mn-cs"/>
        </a:defRPr>
      </a:lvl1pPr>
      <a:lvl2pPr marL="742912" indent="-285736" algn="l" rtl="0" fontAlgn="base">
        <a:spcBef>
          <a:spcPct val="20000"/>
        </a:spcBef>
        <a:spcAft>
          <a:spcPct val="0"/>
        </a:spcAft>
        <a:buFont typeface="Times" charset="0"/>
        <a:buChar char="•"/>
        <a:defRPr sz="2800">
          <a:solidFill>
            <a:schemeClr val="tx1"/>
          </a:solidFill>
          <a:latin typeface="+mn-lt"/>
          <a:ea typeface="+mn-ea"/>
          <a:cs typeface="+mn-cs"/>
        </a:defRPr>
      </a:lvl2pPr>
      <a:lvl3pPr marL="1142942" indent="-228588" algn="l" rtl="0" fontAlgn="base">
        <a:spcBef>
          <a:spcPct val="20000"/>
        </a:spcBef>
        <a:spcAft>
          <a:spcPct val="0"/>
        </a:spcAft>
        <a:buChar char="•"/>
        <a:defRPr sz="2400">
          <a:solidFill>
            <a:schemeClr val="tx1"/>
          </a:solidFill>
          <a:latin typeface="+mn-lt"/>
          <a:ea typeface="+mn-ea"/>
          <a:cs typeface="+mn-cs"/>
        </a:defRPr>
      </a:lvl3pPr>
      <a:lvl4pPr marL="1600118" indent="-228588" algn="l" rtl="0" fontAlgn="base">
        <a:spcBef>
          <a:spcPct val="20000"/>
        </a:spcBef>
        <a:spcAft>
          <a:spcPct val="0"/>
        </a:spcAft>
        <a:buChar char="–"/>
        <a:defRPr sz="2000">
          <a:solidFill>
            <a:schemeClr val="tx1"/>
          </a:solidFill>
          <a:latin typeface="+mn-lt"/>
          <a:ea typeface="+mn-ea"/>
          <a:cs typeface="+mn-cs"/>
        </a:defRPr>
      </a:lvl4pPr>
      <a:lvl5pPr marL="2057295" indent="-228588" algn="l" rtl="0" fontAlgn="base">
        <a:spcBef>
          <a:spcPct val="20000"/>
        </a:spcBef>
        <a:spcAft>
          <a:spcPct val="0"/>
        </a:spcAft>
        <a:buChar char="»"/>
        <a:defRPr sz="2000">
          <a:solidFill>
            <a:schemeClr val="tx1"/>
          </a:solidFill>
          <a:latin typeface="+mn-lt"/>
          <a:ea typeface="+mn-ea"/>
          <a:cs typeface="+mn-cs"/>
        </a:defRPr>
      </a:lvl5pPr>
      <a:lvl6pPr marL="2514471" indent="-228588" algn="l" rtl="0" fontAlgn="base">
        <a:spcBef>
          <a:spcPct val="20000"/>
        </a:spcBef>
        <a:spcAft>
          <a:spcPct val="0"/>
        </a:spcAft>
        <a:buChar char="»"/>
        <a:defRPr sz="2000">
          <a:solidFill>
            <a:schemeClr val="tx1"/>
          </a:solidFill>
          <a:latin typeface="+mn-lt"/>
          <a:ea typeface="+mn-ea"/>
          <a:cs typeface="+mn-cs"/>
        </a:defRPr>
      </a:lvl6pPr>
      <a:lvl7pPr marL="2971648" indent="-228588" algn="l" rtl="0" fontAlgn="base">
        <a:spcBef>
          <a:spcPct val="20000"/>
        </a:spcBef>
        <a:spcAft>
          <a:spcPct val="0"/>
        </a:spcAft>
        <a:buChar char="»"/>
        <a:defRPr sz="2000">
          <a:solidFill>
            <a:schemeClr val="tx1"/>
          </a:solidFill>
          <a:latin typeface="+mn-lt"/>
          <a:ea typeface="+mn-ea"/>
          <a:cs typeface="+mn-cs"/>
        </a:defRPr>
      </a:lvl7pPr>
      <a:lvl8pPr marL="3428825" indent="-228588" algn="l" rtl="0" fontAlgn="base">
        <a:spcBef>
          <a:spcPct val="20000"/>
        </a:spcBef>
        <a:spcAft>
          <a:spcPct val="0"/>
        </a:spcAft>
        <a:buChar char="»"/>
        <a:defRPr sz="2000">
          <a:solidFill>
            <a:schemeClr val="tx1"/>
          </a:solidFill>
          <a:latin typeface="+mn-lt"/>
          <a:ea typeface="+mn-ea"/>
          <a:cs typeface="+mn-cs"/>
        </a:defRPr>
      </a:lvl8pPr>
      <a:lvl9pPr marL="3886001" indent="-228588" algn="l" rtl="0" fontAlgn="base">
        <a:spcBef>
          <a:spcPct val="20000"/>
        </a:spcBef>
        <a:spcAft>
          <a:spcPct val="0"/>
        </a:spcAft>
        <a:buChar char="»"/>
        <a:defRPr sz="2000">
          <a:solidFill>
            <a:schemeClr val="tx1"/>
          </a:solidFill>
          <a:latin typeface="+mn-lt"/>
          <a:ea typeface="+mn-ea"/>
          <a:cs typeface="+mn-cs"/>
        </a:defRPr>
      </a:lvl9pPr>
    </p:bodyStyle>
    <p:otherStyle>
      <a:defPPr>
        <a:defRPr lang="ja-JP"/>
      </a:defPPr>
      <a:lvl1pPr marL="0" algn="l" defTabSz="457177" rtl="0" eaLnBrk="1" latinLnBrk="0" hangingPunct="1">
        <a:defRPr kumimoji="1" sz="1800" kern="1200">
          <a:solidFill>
            <a:schemeClr val="tx1"/>
          </a:solidFill>
          <a:latin typeface="+mn-lt"/>
          <a:ea typeface="+mn-ea"/>
          <a:cs typeface="+mn-cs"/>
        </a:defRPr>
      </a:lvl1pPr>
      <a:lvl2pPr marL="457177" algn="l" defTabSz="457177" rtl="0" eaLnBrk="1" latinLnBrk="0" hangingPunct="1">
        <a:defRPr kumimoji="1" sz="1800" kern="1200">
          <a:solidFill>
            <a:schemeClr val="tx1"/>
          </a:solidFill>
          <a:latin typeface="+mn-lt"/>
          <a:ea typeface="+mn-ea"/>
          <a:cs typeface="+mn-cs"/>
        </a:defRPr>
      </a:lvl2pPr>
      <a:lvl3pPr marL="914353" algn="l" defTabSz="457177" rtl="0" eaLnBrk="1" latinLnBrk="0" hangingPunct="1">
        <a:defRPr kumimoji="1" sz="1800" kern="1200">
          <a:solidFill>
            <a:schemeClr val="tx1"/>
          </a:solidFill>
          <a:latin typeface="+mn-lt"/>
          <a:ea typeface="+mn-ea"/>
          <a:cs typeface="+mn-cs"/>
        </a:defRPr>
      </a:lvl3pPr>
      <a:lvl4pPr marL="1371530" algn="l" defTabSz="457177" rtl="0" eaLnBrk="1" latinLnBrk="0" hangingPunct="1">
        <a:defRPr kumimoji="1" sz="1800" kern="1200">
          <a:solidFill>
            <a:schemeClr val="tx1"/>
          </a:solidFill>
          <a:latin typeface="+mn-lt"/>
          <a:ea typeface="+mn-ea"/>
          <a:cs typeface="+mn-cs"/>
        </a:defRPr>
      </a:lvl4pPr>
      <a:lvl5pPr marL="1828706" algn="l" defTabSz="457177" rtl="0" eaLnBrk="1" latinLnBrk="0" hangingPunct="1">
        <a:defRPr kumimoji="1" sz="1800" kern="1200">
          <a:solidFill>
            <a:schemeClr val="tx1"/>
          </a:solidFill>
          <a:latin typeface="+mn-lt"/>
          <a:ea typeface="+mn-ea"/>
          <a:cs typeface="+mn-cs"/>
        </a:defRPr>
      </a:lvl5pPr>
      <a:lvl6pPr marL="2285883" algn="l" defTabSz="457177" rtl="0" eaLnBrk="1" latinLnBrk="0" hangingPunct="1">
        <a:defRPr kumimoji="1" sz="1800" kern="1200">
          <a:solidFill>
            <a:schemeClr val="tx1"/>
          </a:solidFill>
          <a:latin typeface="+mn-lt"/>
          <a:ea typeface="+mn-ea"/>
          <a:cs typeface="+mn-cs"/>
        </a:defRPr>
      </a:lvl6pPr>
      <a:lvl7pPr marL="2743060" algn="l" defTabSz="457177" rtl="0" eaLnBrk="1" latinLnBrk="0" hangingPunct="1">
        <a:defRPr kumimoji="1" sz="1800" kern="1200">
          <a:solidFill>
            <a:schemeClr val="tx1"/>
          </a:solidFill>
          <a:latin typeface="+mn-lt"/>
          <a:ea typeface="+mn-ea"/>
          <a:cs typeface="+mn-cs"/>
        </a:defRPr>
      </a:lvl7pPr>
      <a:lvl8pPr marL="3200236" algn="l" defTabSz="457177" rtl="0" eaLnBrk="1" latinLnBrk="0" hangingPunct="1">
        <a:defRPr kumimoji="1" sz="1800" kern="1200">
          <a:solidFill>
            <a:schemeClr val="tx1"/>
          </a:solidFill>
          <a:latin typeface="+mn-lt"/>
          <a:ea typeface="+mn-ea"/>
          <a:cs typeface="+mn-cs"/>
        </a:defRPr>
      </a:lvl8pPr>
      <a:lvl9pPr marL="3657413" algn="l" defTabSz="457177"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defRPr sz="1400">
                <a:latin typeface="+mn-lt"/>
                <a:ea typeface="+mn-ea"/>
                <a:cs typeface="+mn-cs"/>
              </a:defRPr>
            </a:lvl1pPr>
          </a:lstStyle>
          <a:p>
            <a:pPr fontAlgn="base">
              <a:spcBef>
                <a:spcPct val="0"/>
              </a:spcBef>
              <a:spcAft>
                <a:spcPct val="0"/>
              </a:spcAft>
            </a:pPr>
            <a:endParaRPr kumimoji="1" lang="en-US" altLang="ja-JP" smtClean="0">
              <a:solidFill>
                <a:srgbClr val="000000"/>
              </a:solidFill>
              <a:latin typeface="Times"/>
              <a:ea typeface="Osaka"/>
              <a:cs typeface="Osaka"/>
            </a:endParaRPr>
          </a:p>
        </p:txBody>
      </p:sp>
      <p:sp>
        <p:nvSpPr>
          <p:cNvPr id="19461"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a:defRPr sz="1400">
                <a:latin typeface="+mn-lt"/>
                <a:ea typeface="+mn-ea"/>
                <a:cs typeface="+mn-cs"/>
              </a:defRPr>
            </a:lvl1pPr>
          </a:lstStyle>
          <a:p>
            <a:pPr fontAlgn="base">
              <a:spcBef>
                <a:spcPct val="0"/>
              </a:spcBef>
              <a:spcAft>
                <a:spcPct val="0"/>
              </a:spcAft>
            </a:pPr>
            <a:endParaRPr kumimoji="1" lang="en-US" altLang="ja-JP" smtClean="0">
              <a:solidFill>
                <a:srgbClr val="000000"/>
              </a:solidFill>
              <a:latin typeface="Times"/>
              <a:ea typeface="Osaka"/>
              <a:cs typeface="Osaka"/>
            </a:endParaRPr>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lvl1pPr algn="r">
              <a:defRPr sz="1400">
                <a:latin typeface="+mn-lt"/>
                <a:ea typeface="+mn-ea"/>
                <a:cs typeface="+mn-cs"/>
              </a:defRPr>
            </a:lvl1pPr>
          </a:lstStyle>
          <a:p>
            <a:pPr fontAlgn="base">
              <a:spcBef>
                <a:spcPct val="0"/>
              </a:spcBef>
              <a:spcAft>
                <a:spcPct val="0"/>
              </a:spcAft>
            </a:pPr>
            <a:fld id="{C09FCD68-CEDD-7343-9505-06624E81A51B}" type="slidenum">
              <a:rPr kumimoji="1" lang="en-US" altLang="ja-JP" smtClean="0">
                <a:solidFill>
                  <a:srgbClr val="000000"/>
                </a:solidFill>
                <a:latin typeface="Times"/>
                <a:ea typeface="Osaka"/>
                <a:cs typeface="Osaka"/>
              </a:rPr>
              <a:pPr fontAlgn="base">
                <a:spcBef>
                  <a:spcPct val="0"/>
                </a:spcBef>
                <a:spcAft>
                  <a:spcPct val="0"/>
                </a:spcAft>
              </a:pPr>
              <a:t>‹#›</a:t>
            </a:fld>
            <a:endParaRPr kumimoji="1" lang="en-US" altLang="ja-JP" smtClean="0">
              <a:solidFill>
                <a:srgbClr val="000000"/>
              </a:solidFill>
              <a:latin typeface="Times"/>
              <a:ea typeface="Osaka"/>
              <a:cs typeface="Osaka"/>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charset="0"/>
          <a:ea typeface="Osaka" charset="0"/>
          <a:cs typeface="Osaka" charset="0"/>
        </a:defRPr>
      </a:lvl2pPr>
      <a:lvl3pPr algn="ctr" rtl="0" fontAlgn="base">
        <a:spcBef>
          <a:spcPct val="0"/>
        </a:spcBef>
        <a:spcAft>
          <a:spcPct val="0"/>
        </a:spcAft>
        <a:defRPr kumimoji="1" sz="4400">
          <a:solidFill>
            <a:schemeClr val="tx2"/>
          </a:solidFill>
          <a:latin typeface="Times" charset="0"/>
          <a:ea typeface="Osaka" charset="0"/>
          <a:cs typeface="Osaka" charset="0"/>
        </a:defRPr>
      </a:lvl3pPr>
      <a:lvl4pPr algn="ctr" rtl="0" fontAlgn="base">
        <a:spcBef>
          <a:spcPct val="0"/>
        </a:spcBef>
        <a:spcAft>
          <a:spcPct val="0"/>
        </a:spcAft>
        <a:defRPr kumimoji="1" sz="4400">
          <a:solidFill>
            <a:schemeClr val="tx2"/>
          </a:solidFill>
          <a:latin typeface="Times" charset="0"/>
          <a:ea typeface="Osaka" charset="0"/>
          <a:cs typeface="Osaka" charset="0"/>
        </a:defRPr>
      </a:lvl4pPr>
      <a:lvl5pPr algn="ctr" rtl="0" fontAlgn="base">
        <a:spcBef>
          <a:spcPct val="0"/>
        </a:spcBef>
        <a:spcAft>
          <a:spcPct val="0"/>
        </a:spcAft>
        <a:defRPr kumimoji="1" sz="4400">
          <a:solidFill>
            <a:schemeClr val="tx2"/>
          </a:solidFill>
          <a:latin typeface="Times" charset="0"/>
          <a:ea typeface="Osaka" charset="0"/>
          <a:cs typeface="Osaka" charset="0"/>
        </a:defRPr>
      </a:lvl5pPr>
      <a:lvl6pPr marL="457177" algn="ctr" rtl="0" fontAlgn="base">
        <a:spcBef>
          <a:spcPct val="0"/>
        </a:spcBef>
        <a:spcAft>
          <a:spcPct val="0"/>
        </a:spcAft>
        <a:defRPr kumimoji="1" sz="4400">
          <a:solidFill>
            <a:schemeClr val="tx2"/>
          </a:solidFill>
          <a:latin typeface="Times" charset="0"/>
          <a:ea typeface="Osaka" charset="0"/>
          <a:cs typeface="Osaka" charset="0"/>
        </a:defRPr>
      </a:lvl6pPr>
      <a:lvl7pPr marL="914353" algn="ctr" rtl="0" fontAlgn="base">
        <a:spcBef>
          <a:spcPct val="0"/>
        </a:spcBef>
        <a:spcAft>
          <a:spcPct val="0"/>
        </a:spcAft>
        <a:defRPr kumimoji="1" sz="4400">
          <a:solidFill>
            <a:schemeClr val="tx2"/>
          </a:solidFill>
          <a:latin typeface="Times" charset="0"/>
          <a:ea typeface="Osaka" charset="0"/>
          <a:cs typeface="Osaka" charset="0"/>
        </a:defRPr>
      </a:lvl7pPr>
      <a:lvl8pPr marL="1371530" algn="ctr" rtl="0" fontAlgn="base">
        <a:spcBef>
          <a:spcPct val="0"/>
        </a:spcBef>
        <a:spcAft>
          <a:spcPct val="0"/>
        </a:spcAft>
        <a:defRPr kumimoji="1" sz="4400">
          <a:solidFill>
            <a:schemeClr val="tx2"/>
          </a:solidFill>
          <a:latin typeface="Times" charset="0"/>
          <a:ea typeface="Osaka" charset="0"/>
          <a:cs typeface="Osaka" charset="0"/>
        </a:defRPr>
      </a:lvl8pPr>
      <a:lvl9pPr marL="1828706" algn="ctr" rtl="0" fontAlgn="base">
        <a:spcBef>
          <a:spcPct val="0"/>
        </a:spcBef>
        <a:spcAft>
          <a:spcPct val="0"/>
        </a:spcAft>
        <a:defRPr kumimoji="1" sz="4400">
          <a:solidFill>
            <a:schemeClr val="tx2"/>
          </a:solidFill>
          <a:latin typeface="Times" charset="0"/>
          <a:ea typeface="Osaka" charset="0"/>
          <a:cs typeface="Osaka" charset="0"/>
        </a:defRPr>
      </a:lvl9pPr>
    </p:titleStyle>
    <p:bodyStyle>
      <a:lvl1pPr marL="342882" indent="-342882" algn="l" rtl="0" fontAlgn="base">
        <a:spcBef>
          <a:spcPct val="20000"/>
        </a:spcBef>
        <a:spcAft>
          <a:spcPct val="0"/>
        </a:spcAft>
        <a:buChar char="•"/>
        <a:defRPr kumimoji="1" sz="3200">
          <a:solidFill>
            <a:schemeClr val="tx1"/>
          </a:solidFill>
          <a:latin typeface="+mn-lt"/>
          <a:ea typeface="+mn-ea"/>
          <a:cs typeface="+mn-cs"/>
        </a:defRPr>
      </a:lvl1pPr>
      <a:lvl2pPr marL="742912" indent="-285736" algn="l" rtl="0" fontAlgn="base">
        <a:spcBef>
          <a:spcPct val="20000"/>
        </a:spcBef>
        <a:spcAft>
          <a:spcPct val="0"/>
        </a:spcAft>
        <a:buChar char="–"/>
        <a:defRPr kumimoji="1" sz="2800">
          <a:solidFill>
            <a:schemeClr val="tx1"/>
          </a:solidFill>
          <a:latin typeface="+mn-lt"/>
          <a:ea typeface="+mn-ea"/>
          <a:cs typeface="+mn-cs"/>
        </a:defRPr>
      </a:lvl2pPr>
      <a:lvl3pPr marL="1142942" indent="-228588" algn="l" rtl="0" fontAlgn="base">
        <a:spcBef>
          <a:spcPct val="20000"/>
        </a:spcBef>
        <a:spcAft>
          <a:spcPct val="0"/>
        </a:spcAft>
        <a:buChar char="•"/>
        <a:defRPr kumimoji="1" sz="2400">
          <a:solidFill>
            <a:schemeClr val="tx1"/>
          </a:solidFill>
          <a:latin typeface="+mn-lt"/>
          <a:ea typeface="+mn-ea"/>
          <a:cs typeface="+mn-cs"/>
        </a:defRPr>
      </a:lvl3pPr>
      <a:lvl4pPr marL="1600118" indent="-228588" algn="l" rtl="0" fontAlgn="base">
        <a:spcBef>
          <a:spcPct val="20000"/>
        </a:spcBef>
        <a:spcAft>
          <a:spcPct val="0"/>
        </a:spcAft>
        <a:buChar char="–"/>
        <a:defRPr kumimoji="1" sz="2000">
          <a:solidFill>
            <a:schemeClr val="tx1"/>
          </a:solidFill>
          <a:latin typeface="+mn-lt"/>
          <a:ea typeface="+mn-ea"/>
          <a:cs typeface="+mn-cs"/>
        </a:defRPr>
      </a:lvl4pPr>
      <a:lvl5pPr marL="2057295" indent="-228588" algn="l" rtl="0" fontAlgn="base">
        <a:spcBef>
          <a:spcPct val="20000"/>
        </a:spcBef>
        <a:spcAft>
          <a:spcPct val="0"/>
        </a:spcAft>
        <a:buChar char="»"/>
        <a:defRPr kumimoji="1" sz="2000">
          <a:solidFill>
            <a:schemeClr val="tx1"/>
          </a:solidFill>
          <a:latin typeface="+mn-lt"/>
          <a:ea typeface="+mn-ea"/>
          <a:cs typeface="+mn-cs"/>
        </a:defRPr>
      </a:lvl5pPr>
      <a:lvl6pPr marL="2514471" indent="-228588" algn="l" rtl="0" fontAlgn="base">
        <a:spcBef>
          <a:spcPct val="20000"/>
        </a:spcBef>
        <a:spcAft>
          <a:spcPct val="0"/>
        </a:spcAft>
        <a:buChar char="»"/>
        <a:defRPr kumimoji="1" sz="2000">
          <a:solidFill>
            <a:schemeClr val="tx1"/>
          </a:solidFill>
          <a:latin typeface="+mn-lt"/>
          <a:ea typeface="+mn-ea"/>
          <a:cs typeface="+mn-cs"/>
        </a:defRPr>
      </a:lvl6pPr>
      <a:lvl7pPr marL="2971648" indent="-228588" algn="l" rtl="0" fontAlgn="base">
        <a:spcBef>
          <a:spcPct val="20000"/>
        </a:spcBef>
        <a:spcAft>
          <a:spcPct val="0"/>
        </a:spcAft>
        <a:buChar char="»"/>
        <a:defRPr kumimoji="1" sz="2000">
          <a:solidFill>
            <a:schemeClr val="tx1"/>
          </a:solidFill>
          <a:latin typeface="+mn-lt"/>
          <a:ea typeface="+mn-ea"/>
          <a:cs typeface="+mn-cs"/>
        </a:defRPr>
      </a:lvl7pPr>
      <a:lvl8pPr marL="3428825" indent="-228588" algn="l" rtl="0" fontAlgn="base">
        <a:spcBef>
          <a:spcPct val="20000"/>
        </a:spcBef>
        <a:spcAft>
          <a:spcPct val="0"/>
        </a:spcAft>
        <a:buChar char="»"/>
        <a:defRPr kumimoji="1" sz="2000">
          <a:solidFill>
            <a:schemeClr val="tx1"/>
          </a:solidFill>
          <a:latin typeface="+mn-lt"/>
          <a:ea typeface="+mn-ea"/>
          <a:cs typeface="+mn-cs"/>
        </a:defRPr>
      </a:lvl8pPr>
      <a:lvl9pPr marL="3886001" indent="-228588" algn="l" rtl="0" fontAlgn="base">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177" rtl="0" eaLnBrk="1" latinLnBrk="0" hangingPunct="1">
        <a:defRPr kumimoji="1" sz="1800" kern="1200">
          <a:solidFill>
            <a:schemeClr val="tx1"/>
          </a:solidFill>
          <a:latin typeface="+mn-lt"/>
          <a:ea typeface="+mn-ea"/>
          <a:cs typeface="+mn-cs"/>
        </a:defRPr>
      </a:lvl1pPr>
      <a:lvl2pPr marL="457177" algn="l" defTabSz="457177" rtl="0" eaLnBrk="1" latinLnBrk="0" hangingPunct="1">
        <a:defRPr kumimoji="1" sz="1800" kern="1200">
          <a:solidFill>
            <a:schemeClr val="tx1"/>
          </a:solidFill>
          <a:latin typeface="+mn-lt"/>
          <a:ea typeface="+mn-ea"/>
          <a:cs typeface="+mn-cs"/>
        </a:defRPr>
      </a:lvl2pPr>
      <a:lvl3pPr marL="914353" algn="l" defTabSz="457177" rtl="0" eaLnBrk="1" latinLnBrk="0" hangingPunct="1">
        <a:defRPr kumimoji="1" sz="1800" kern="1200">
          <a:solidFill>
            <a:schemeClr val="tx1"/>
          </a:solidFill>
          <a:latin typeface="+mn-lt"/>
          <a:ea typeface="+mn-ea"/>
          <a:cs typeface="+mn-cs"/>
        </a:defRPr>
      </a:lvl3pPr>
      <a:lvl4pPr marL="1371530" algn="l" defTabSz="457177" rtl="0" eaLnBrk="1" latinLnBrk="0" hangingPunct="1">
        <a:defRPr kumimoji="1" sz="1800" kern="1200">
          <a:solidFill>
            <a:schemeClr val="tx1"/>
          </a:solidFill>
          <a:latin typeface="+mn-lt"/>
          <a:ea typeface="+mn-ea"/>
          <a:cs typeface="+mn-cs"/>
        </a:defRPr>
      </a:lvl4pPr>
      <a:lvl5pPr marL="1828706" algn="l" defTabSz="457177" rtl="0" eaLnBrk="1" latinLnBrk="0" hangingPunct="1">
        <a:defRPr kumimoji="1" sz="1800" kern="1200">
          <a:solidFill>
            <a:schemeClr val="tx1"/>
          </a:solidFill>
          <a:latin typeface="+mn-lt"/>
          <a:ea typeface="+mn-ea"/>
          <a:cs typeface="+mn-cs"/>
        </a:defRPr>
      </a:lvl5pPr>
      <a:lvl6pPr marL="2285883" algn="l" defTabSz="457177" rtl="0" eaLnBrk="1" latinLnBrk="0" hangingPunct="1">
        <a:defRPr kumimoji="1" sz="1800" kern="1200">
          <a:solidFill>
            <a:schemeClr val="tx1"/>
          </a:solidFill>
          <a:latin typeface="+mn-lt"/>
          <a:ea typeface="+mn-ea"/>
          <a:cs typeface="+mn-cs"/>
        </a:defRPr>
      </a:lvl6pPr>
      <a:lvl7pPr marL="2743060" algn="l" defTabSz="457177" rtl="0" eaLnBrk="1" latinLnBrk="0" hangingPunct="1">
        <a:defRPr kumimoji="1" sz="1800" kern="1200">
          <a:solidFill>
            <a:schemeClr val="tx1"/>
          </a:solidFill>
          <a:latin typeface="+mn-lt"/>
          <a:ea typeface="+mn-ea"/>
          <a:cs typeface="+mn-cs"/>
        </a:defRPr>
      </a:lvl7pPr>
      <a:lvl8pPr marL="3200236" algn="l" defTabSz="457177" rtl="0" eaLnBrk="1" latinLnBrk="0" hangingPunct="1">
        <a:defRPr kumimoji="1" sz="1800" kern="1200">
          <a:solidFill>
            <a:schemeClr val="tx1"/>
          </a:solidFill>
          <a:latin typeface="+mn-lt"/>
          <a:ea typeface="+mn-ea"/>
          <a:cs typeface="+mn-cs"/>
        </a:defRPr>
      </a:lvl8pPr>
      <a:lvl9pPr marL="3657413" algn="l" defTabSz="457177"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143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algn="ctr" rtl="0" fontAlgn="base">
        <a:spcBef>
          <a:spcPct val="0"/>
        </a:spcBef>
        <a:spcAft>
          <a:spcPct val="0"/>
        </a:spcAft>
        <a:defRPr kumimoji="1" sz="3600">
          <a:solidFill>
            <a:schemeClr val="tx2"/>
          </a:solidFill>
          <a:latin typeface="+mj-lt"/>
          <a:ea typeface="+mj-ea"/>
          <a:cs typeface="+mj-cs"/>
        </a:defRPr>
      </a:lvl1pPr>
      <a:lvl2pPr algn="ctr" rtl="0" fontAlgn="base">
        <a:spcBef>
          <a:spcPct val="0"/>
        </a:spcBef>
        <a:spcAft>
          <a:spcPct val="0"/>
        </a:spcAft>
        <a:defRPr kumimoji="1" sz="3600">
          <a:solidFill>
            <a:schemeClr val="tx2"/>
          </a:solidFill>
          <a:latin typeface="Arial" pitchFamily="-109" charset="0"/>
          <a:ea typeface="小塚ゴシック Std M" pitchFamily="-109" charset="-128"/>
          <a:cs typeface="小塚ゴシック Std M" pitchFamily="-109" charset="-128"/>
        </a:defRPr>
      </a:lvl2pPr>
      <a:lvl3pPr algn="ctr" rtl="0" fontAlgn="base">
        <a:spcBef>
          <a:spcPct val="0"/>
        </a:spcBef>
        <a:spcAft>
          <a:spcPct val="0"/>
        </a:spcAft>
        <a:defRPr kumimoji="1" sz="3600">
          <a:solidFill>
            <a:schemeClr val="tx2"/>
          </a:solidFill>
          <a:latin typeface="Arial" pitchFamily="-109" charset="0"/>
          <a:ea typeface="小塚ゴシック Std M" pitchFamily="-109" charset="-128"/>
          <a:cs typeface="小塚ゴシック Std M" pitchFamily="-109" charset="-128"/>
        </a:defRPr>
      </a:lvl3pPr>
      <a:lvl4pPr algn="ctr" rtl="0" fontAlgn="base">
        <a:spcBef>
          <a:spcPct val="0"/>
        </a:spcBef>
        <a:spcAft>
          <a:spcPct val="0"/>
        </a:spcAft>
        <a:defRPr kumimoji="1" sz="3600">
          <a:solidFill>
            <a:schemeClr val="tx2"/>
          </a:solidFill>
          <a:latin typeface="Arial" pitchFamily="-109" charset="0"/>
          <a:ea typeface="小塚ゴシック Std M" pitchFamily="-109" charset="-128"/>
          <a:cs typeface="小塚ゴシック Std M" pitchFamily="-109" charset="-128"/>
        </a:defRPr>
      </a:lvl4pPr>
      <a:lvl5pPr algn="ctr" rtl="0" fontAlgn="base">
        <a:spcBef>
          <a:spcPct val="0"/>
        </a:spcBef>
        <a:spcAft>
          <a:spcPct val="0"/>
        </a:spcAft>
        <a:defRPr kumimoji="1" sz="3600">
          <a:solidFill>
            <a:schemeClr val="tx2"/>
          </a:solidFill>
          <a:latin typeface="Arial" pitchFamily="-109" charset="0"/>
          <a:ea typeface="小塚ゴシック Std M" pitchFamily="-109" charset="-128"/>
          <a:cs typeface="小塚ゴシック Std M" pitchFamily="-109" charset="-128"/>
        </a:defRPr>
      </a:lvl5pPr>
      <a:lvl6pPr marL="457177" algn="ctr" rtl="0" fontAlgn="base">
        <a:spcBef>
          <a:spcPct val="0"/>
        </a:spcBef>
        <a:spcAft>
          <a:spcPct val="0"/>
        </a:spcAft>
        <a:defRPr sz="3600">
          <a:solidFill>
            <a:schemeClr val="tx2"/>
          </a:solidFill>
          <a:latin typeface="Arial" pitchFamily="-109" charset="0"/>
          <a:ea typeface="小塚ゴシック Std M" pitchFamily="-109" charset="-128"/>
          <a:cs typeface="小塚ゴシック Std M" pitchFamily="-109" charset="-128"/>
        </a:defRPr>
      </a:lvl6pPr>
      <a:lvl7pPr marL="914353" algn="ctr" rtl="0" fontAlgn="base">
        <a:spcBef>
          <a:spcPct val="0"/>
        </a:spcBef>
        <a:spcAft>
          <a:spcPct val="0"/>
        </a:spcAft>
        <a:defRPr sz="3600">
          <a:solidFill>
            <a:schemeClr val="tx2"/>
          </a:solidFill>
          <a:latin typeface="Arial" pitchFamily="-109" charset="0"/>
          <a:ea typeface="小塚ゴシック Std M" pitchFamily="-109" charset="-128"/>
          <a:cs typeface="小塚ゴシック Std M" pitchFamily="-109" charset="-128"/>
        </a:defRPr>
      </a:lvl7pPr>
      <a:lvl8pPr marL="1371530" algn="ctr" rtl="0" fontAlgn="base">
        <a:spcBef>
          <a:spcPct val="0"/>
        </a:spcBef>
        <a:spcAft>
          <a:spcPct val="0"/>
        </a:spcAft>
        <a:defRPr sz="3600">
          <a:solidFill>
            <a:schemeClr val="tx2"/>
          </a:solidFill>
          <a:latin typeface="Arial" pitchFamily="-109" charset="0"/>
          <a:ea typeface="小塚ゴシック Std M" pitchFamily="-109" charset="-128"/>
          <a:cs typeface="小塚ゴシック Std M" pitchFamily="-109" charset="-128"/>
        </a:defRPr>
      </a:lvl8pPr>
      <a:lvl9pPr marL="1828706" algn="ctr" rtl="0" fontAlgn="base">
        <a:spcBef>
          <a:spcPct val="0"/>
        </a:spcBef>
        <a:spcAft>
          <a:spcPct val="0"/>
        </a:spcAft>
        <a:defRPr sz="3600">
          <a:solidFill>
            <a:schemeClr val="tx2"/>
          </a:solidFill>
          <a:latin typeface="Arial" pitchFamily="-109" charset="0"/>
          <a:ea typeface="小塚ゴシック Std M" pitchFamily="-109" charset="-128"/>
          <a:cs typeface="小塚ゴシック Std M" pitchFamily="-109" charset="-128"/>
        </a:defRPr>
      </a:lvl9pPr>
    </p:titleStyle>
    <p:bodyStyle>
      <a:lvl1pPr marL="342882" indent="-342882" algn="l" rtl="0" fontAlgn="base">
        <a:spcBef>
          <a:spcPct val="20000"/>
        </a:spcBef>
        <a:spcAft>
          <a:spcPct val="0"/>
        </a:spcAft>
        <a:buChar char="•"/>
        <a:defRPr kumimoji="1" sz="2800">
          <a:solidFill>
            <a:schemeClr val="tx1"/>
          </a:solidFill>
          <a:latin typeface="+mn-lt"/>
          <a:ea typeface="+mn-ea"/>
          <a:cs typeface="+mn-cs"/>
        </a:defRPr>
      </a:lvl1pPr>
      <a:lvl2pPr marL="742912" indent="-285736" algn="l" rtl="0" fontAlgn="base">
        <a:spcBef>
          <a:spcPct val="20000"/>
        </a:spcBef>
        <a:spcAft>
          <a:spcPct val="0"/>
        </a:spcAft>
        <a:buFont typeface="Times" charset="0"/>
        <a:buChar char="•"/>
        <a:defRPr kumimoji="1" sz="2800">
          <a:solidFill>
            <a:schemeClr val="tx1"/>
          </a:solidFill>
          <a:latin typeface="+mn-lt"/>
          <a:ea typeface="+mn-ea"/>
          <a:cs typeface="+mn-cs"/>
        </a:defRPr>
      </a:lvl2pPr>
      <a:lvl3pPr marL="1142942" indent="-228588" algn="l" rtl="0" fontAlgn="base">
        <a:spcBef>
          <a:spcPct val="20000"/>
        </a:spcBef>
        <a:spcAft>
          <a:spcPct val="0"/>
        </a:spcAft>
        <a:buChar char="•"/>
        <a:defRPr kumimoji="1" sz="2400">
          <a:solidFill>
            <a:schemeClr val="tx1"/>
          </a:solidFill>
          <a:latin typeface="+mn-lt"/>
          <a:ea typeface="+mn-ea"/>
          <a:cs typeface="+mn-cs"/>
        </a:defRPr>
      </a:lvl3pPr>
      <a:lvl4pPr marL="1600118" indent="-228588" algn="l" rtl="0" fontAlgn="base">
        <a:spcBef>
          <a:spcPct val="20000"/>
        </a:spcBef>
        <a:spcAft>
          <a:spcPct val="0"/>
        </a:spcAft>
        <a:buChar char="–"/>
        <a:defRPr kumimoji="1" sz="2000">
          <a:solidFill>
            <a:schemeClr val="tx1"/>
          </a:solidFill>
          <a:latin typeface="+mn-lt"/>
          <a:ea typeface="+mn-ea"/>
          <a:cs typeface="+mn-cs"/>
        </a:defRPr>
      </a:lvl4pPr>
      <a:lvl5pPr marL="2057295" indent="-228588" algn="l" rtl="0" fontAlgn="base">
        <a:spcBef>
          <a:spcPct val="20000"/>
        </a:spcBef>
        <a:spcAft>
          <a:spcPct val="0"/>
        </a:spcAft>
        <a:buChar char="»"/>
        <a:defRPr kumimoji="1" sz="2000">
          <a:solidFill>
            <a:schemeClr val="tx1"/>
          </a:solidFill>
          <a:latin typeface="+mn-lt"/>
          <a:ea typeface="+mn-ea"/>
          <a:cs typeface="+mn-cs"/>
        </a:defRPr>
      </a:lvl5pPr>
      <a:lvl6pPr marL="2514471" indent="-228588" algn="l" rtl="0" fontAlgn="base">
        <a:spcBef>
          <a:spcPct val="20000"/>
        </a:spcBef>
        <a:spcAft>
          <a:spcPct val="0"/>
        </a:spcAft>
        <a:buChar char="»"/>
        <a:defRPr sz="2000">
          <a:solidFill>
            <a:schemeClr val="tx1"/>
          </a:solidFill>
          <a:latin typeface="+mn-lt"/>
          <a:ea typeface="+mn-ea"/>
          <a:cs typeface="+mn-cs"/>
        </a:defRPr>
      </a:lvl6pPr>
      <a:lvl7pPr marL="2971648" indent="-228588" algn="l" rtl="0" fontAlgn="base">
        <a:spcBef>
          <a:spcPct val="20000"/>
        </a:spcBef>
        <a:spcAft>
          <a:spcPct val="0"/>
        </a:spcAft>
        <a:buChar char="»"/>
        <a:defRPr sz="2000">
          <a:solidFill>
            <a:schemeClr val="tx1"/>
          </a:solidFill>
          <a:latin typeface="+mn-lt"/>
          <a:ea typeface="+mn-ea"/>
          <a:cs typeface="+mn-cs"/>
        </a:defRPr>
      </a:lvl7pPr>
      <a:lvl8pPr marL="3428825" indent="-228588" algn="l" rtl="0" fontAlgn="base">
        <a:spcBef>
          <a:spcPct val="20000"/>
        </a:spcBef>
        <a:spcAft>
          <a:spcPct val="0"/>
        </a:spcAft>
        <a:buChar char="»"/>
        <a:defRPr sz="2000">
          <a:solidFill>
            <a:schemeClr val="tx1"/>
          </a:solidFill>
          <a:latin typeface="+mn-lt"/>
          <a:ea typeface="+mn-ea"/>
          <a:cs typeface="+mn-cs"/>
        </a:defRPr>
      </a:lvl8pPr>
      <a:lvl9pPr marL="3886001" indent="-228588" algn="l" rtl="0" fontAlgn="base">
        <a:spcBef>
          <a:spcPct val="20000"/>
        </a:spcBef>
        <a:spcAft>
          <a:spcPct val="0"/>
        </a:spcAft>
        <a:buChar char="»"/>
        <a:defRPr sz="2000">
          <a:solidFill>
            <a:schemeClr val="tx1"/>
          </a:solidFill>
          <a:latin typeface="+mn-lt"/>
          <a:ea typeface="+mn-ea"/>
          <a:cs typeface="+mn-cs"/>
        </a:defRPr>
      </a:lvl9pPr>
    </p:bodyStyle>
    <p:otherStyle>
      <a:defPPr>
        <a:defRPr lang="ja-JP"/>
      </a:defPPr>
      <a:lvl1pPr marL="0" algn="l" defTabSz="457177" rtl="0" eaLnBrk="1" latinLnBrk="0" hangingPunct="1">
        <a:defRPr kumimoji="1" sz="1800" kern="1200">
          <a:solidFill>
            <a:schemeClr val="tx1"/>
          </a:solidFill>
          <a:latin typeface="+mn-lt"/>
          <a:ea typeface="+mn-ea"/>
          <a:cs typeface="+mn-cs"/>
        </a:defRPr>
      </a:lvl1pPr>
      <a:lvl2pPr marL="457177" algn="l" defTabSz="457177" rtl="0" eaLnBrk="1" latinLnBrk="0" hangingPunct="1">
        <a:defRPr kumimoji="1" sz="1800" kern="1200">
          <a:solidFill>
            <a:schemeClr val="tx1"/>
          </a:solidFill>
          <a:latin typeface="+mn-lt"/>
          <a:ea typeface="+mn-ea"/>
          <a:cs typeface="+mn-cs"/>
        </a:defRPr>
      </a:lvl2pPr>
      <a:lvl3pPr marL="914353" algn="l" defTabSz="457177" rtl="0" eaLnBrk="1" latinLnBrk="0" hangingPunct="1">
        <a:defRPr kumimoji="1" sz="1800" kern="1200">
          <a:solidFill>
            <a:schemeClr val="tx1"/>
          </a:solidFill>
          <a:latin typeface="+mn-lt"/>
          <a:ea typeface="+mn-ea"/>
          <a:cs typeface="+mn-cs"/>
        </a:defRPr>
      </a:lvl3pPr>
      <a:lvl4pPr marL="1371530" algn="l" defTabSz="457177" rtl="0" eaLnBrk="1" latinLnBrk="0" hangingPunct="1">
        <a:defRPr kumimoji="1" sz="1800" kern="1200">
          <a:solidFill>
            <a:schemeClr val="tx1"/>
          </a:solidFill>
          <a:latin typeface="+mn-lt"/>
          <a:ea typeface="+mn-ea"/>
          <a:cs typeface="+mn-cs"/>
        </a:defRPr>
      </a:lvl4pPr>
      <a:lvl5pPr marL="1828706" algn="l" defTabSz="457177" rtl="0" eaLnBrk="1" latinLnBrk="0" hangingPunct="1">
        <a:defRPr kumimoji="1" sz="1800" kern="1200">
          <a:solidFill>
            <a:schemeClr val="tx1"/>
          </a:solidFill>
          <a:latin typeface="+mn-lt"/>
          <a:ea typeface="+mn-ea"/>
          <a:cs typeface="+mn-cs"/>
        </a:defRPr>
      </a:lvl5pPr>
      <a:lvl6pPr marL="2285883" algn="l" defTabSz="457177" rtl="0" eaLnBrk="1" latinLnBrk="0" hangingPunct="1">
        <a:defRPr kumimoji="1" sz="1800" kern="1200">
          <a:solidFill>
            <a:schemeClr val="tx1"/>
          </a:solidFill>
          <a:latin typeface="+mn-lt"/>
          <a:ea typeface="+mn-ea"/>
          <a:cs typeface="+mn-cs"/>
        </a:defRPr>
      </a:lvl6pPr>
      <a:lvl7pPr marL="2743060" algn="l" defTabSz="457177" rtl="0" eaLnBrk="1" latinLnBrk="0" hangingPunct="1">
        <a:defRPr kumimoji="1" sz="1800" kern="1200">
          <a:solidFill>
            <a:schemeClr val="tx1"/>
          </a:solidFill>
          <a:latin typeface="+mn-lt"/>
          <a:ea typeface="+mn-ea"/>
          <a:cs typeface="+mn-cs"/>
        </a:defRPr>
      </a:lvl7pPr>
      <a:lvl8pPr marL="3200236" algn="l" defTabSz="457177" rtl="0" eaLnBrk="1" latinLnBrk="0" hangingPunct="1">
        <a:defRPr kumimoji="1" sz="1800" kern="1200">
          <a:solidFill>
            <a:schemeClr val="tx1"/>
          </a:solidFill>
          <a:latin typeface="+mn-lt"/>
          <a:ea typeface="+mn-ea"/>
          <a:cs typeface="+mn-cs"/>
        </a:defRPr>
      </a:lvl8pPr>
      <a:lvl9pPr marL="3657413" algn="l" defTabSz="457177"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ED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xmlns:p14="http://schemas.microsoft.com/office/powerpoint/2010/main"/>
  <p:txStyles>
    <p:titleStyle>
      <a:lvl1pPr algn="ctr" rtl="0" fontAlgn="base">
        <a:spcBef>
          <a:spcPct val="0"/>
        </a:spcBef>
        <a:spcAft>
          <a:spcPct val="0"/>
        </a:spcAft>
        <a:defRPr kumimoji="1" sz="5600">
          <a:solidFill>
            <a:schemeClr val="tx1"/>
          </a:solidFill>
          <a:latin typeface="+mj-lt"/>
          <a:ea typeface="+mj-ea"/>
          <a:cs typeface="+mj-cs"/>
          <a:sym typeface="Helvetica Light" charset="0"/>
        </a:defRPr>
      </a:lvl1pPr>
      <a:lvl2pPr algn="ctr" rtl="0" fontAlgn="base">
        <a:spcBef>
          <a:spcPct val="0"/>
        </a:spcBef>
        <a:spcAft>
          <a:spcPct val="0"/>
        </a:spcAft>
        <a:defRPr kumimoji="1" sz="5600">
          <a:solidFill>
            <a:schemeClr val="tx1"/>
          </a:solidFill>
          <a:latin typeface="Helvetica Light" charset="0"/>
          <a:ea typeface="ヒラギノ角ゴ ProN W3" charset="0"/>
          <a:cs typeface="ヒラギノ角ゴ ProN W3" charset="0"/>
          <a:sym typeface="Helvetica Light" charset="0"/>
        </a:defRPr>
      </a:lvl2pPr>
      <a:lvl3pPr algn="ctr" rtl="0" fontAlgn="base">
        <a:spcBef>
          <a:spcPct val="0"/>
        </a:spcBef>
        <a:spcAft>
          <a:spcPct val="0"/>
        </a:spcAft>
        <a:defRPr kumimoji="1" sz="5600">
          <a:solidFill>
            <a:schemeClr val="tx1"/>
          </a:solidFill>
          <a:latin typeface="Helvetica Light" charset="0"/>
          <a:ea typeface="ヒラギノ角ゴ ProN W3" charset="0"/>
          <a:cs typeface="ヒラギノ角ゴ ProN W3" charset="0"/>
          <a:sym typeface="Helvetica Light" charset="0"/>
        </a:defRPr>
      </a:lvl3pPr>
      <a:lvl4pPr algn="ctr" rtl="0" fontAlgn="base">
        <a:spcBef>
          <a:spcPct val="0"/>
        </a:spcBef>
        <a:spcAft>
          <a:spcPct val="0"/>
        </a:spcAft>
        <a:defRPr kumimoji="1" sz="5600">
          <a:solidFill>
            <a:schemeClr val="tx1"/>
          </a:solidFill>
          <a:latin typeface="Helvetica Light" charset="0"/>
          <a:ea typeface="ヒラギノ角ゴ ProN W3" charset="0"/>
          <a:cs typeface="ヒラギノ角ゴ ProN W3" charset="0"/>
          <a:sym typeface="Helvetica Light" charset="0"/>
        </a:defRPr>
      </a:lvl4pPr>
      <a:lvl5pPr algn="ctr" rtl="0" fontAlgn="base">
        <a:spcBef>
          <a:spcPct val="0"/>
        </a:spcBef>
        <a:spcAft>
          <a:spcPct val="0"/>
        </a:spcAft>
        <a:defRPr kumimoji="1" sz="5600">
          <a:solidFill>
            <a:schemeClr val="tx1"/>
          </a:solidFill>
          <a:latin typeface="Helvetica Light" charset="0"/>
          <a:ea typeface="ヒラギノ角ゴ ProN W3" charset="0"/>
          <a:cs typeface="ヒラギノ角ゴ ProN W3" charset="0"/>
          <a:sym typeface="Helvetica Light" charset="0"/>
        </a:defRPr>
      </a:lvl5pPr>
      <a:lvl6pPr marL="321457"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6pPr>
      <a:lvl7pPr marL="642915"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7pPr>
      <a:lvl8pPr marL="964372"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8pPr>
      <a:lvl9pPr marL="1285829"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9pPr>
    </p:titleStyle>
    <p:bodyStyle>
      <a:lvl1pPr marL="241093" indent="-241093" algn="ctr" rtl="0" fontAlgn="base">
        <a:spcBef>
          <a:spcPct val="0"/>
        </a:spcBef>
        <a:spcAft>
          <a:spcPct val="0"/>
        </a:spcAft>
        <a:defRPr kumimoji="1" sz="5600">
          <a:solidFill>
            <a:schemeClr val="tx1"/>
          </a:solidFill>
          <a:latin typeface="+mn-lt"/>
          <a:ea typeface="+mn-ea"/>
          <a:cs typeface="+mn-cs"/>
          <a:sym typeface="Helvetica Light" charset="0"/>
        </a:defRPr>
      </a:lvl1pPr>
      <a:lvl2pPr marL="241093" indent="80364" algn="ctr" rtl="0" fontAlgn="base">
        <a:spcBef>
          <a:spcPct val="0"/>
        </a:spcBef>
        <a:spcAft>
          <a:spcPct val="0"/>
        </a:spcAft>
        <a:defRPr kumimoji="1" sz="5600">
          <a:solidFill>
            <a:schemeClr val="tx1"/>
          </a:solidFill>
          <a:latin typeface="+mn-lt"/>
          <a:ea typeface="+mn-ea"/>
          <a:cs typeface="+mn-cs"/>
          <a:sym typeface="Helvetica Light" charset="0"/>
        </a:defRPr>
      </a:lvl2pPr>
      <a:lvl3pPr marL="482186" indent="160729" algn="ctr" rtl="0" fontAlgn="base">
        <a:spcBef>
          <a:spcPct val="0"/>
        </a:spcBef>
        <a:spcAft>
          <a:spcPct val="0"/>
        </a:spcAft>
        <a:defRPr kumimoji="1" sz="5600">
          <a:solidFill>
            <a:schemeClr val="tx1"/>
          </a:solidFill>
          <a:latin typeface="+mn-lt"/>
          <a:ea typeface="+mn-ea"/>
          <a:cs typeface="+mn-cs"/>
          <a:sym typeface="Helvetica Light" charset="0"/>
        </a:defRPr>
      </a:lvl3pPr>
      <a:lvl4pPr marL="723279" indent="241093" algn="ctr" rtl="0" fontAlgn="base">
        <a:spcBef>
          <a:spcPct val="0"/>
        </a:spcBef>
        <a:spcAft>
          <a:spcPct val="0"/>
        </a:spcAft>
        <a:defRPr kumimoji="1" sz="5600">
          <a:solidFill>
            <a:schemeClr val="tx1"/>
          </a:solidFill>
          <a:latin typeface="+mn-lt"/>
          <a:ea typeface="+mn-ea"/>
          <a:cs typeface="+mn-cs"/>
          <a:sym typeface="Helvetica Light" charset="0"/>
        </a:defRPr>
      </a:lvl4pPr>
      <a:lvl5pPr marL="964372" indent="321457" algn="ctr" rtl="0" fontAlgn="base">
        <a:spcBef>
          <a:spcPct val="0"/>
        </a:spcBef>
        <a:spcAft>
          <a:spcPct val="0"/>
        </a:spcAft>
        <a:defRPr kumimoji="1" sz="5600">
          <a:solidFill>
            <a:schemeClr val="tx1"/>
          </a:solidFill>
          <a:latin typeface="+mn-lt"/>
          <a:ea typeface="+mn-ea"/>
          <a:cs typeface="+mn-cs"/>
          <a:sym typeface="Helvetica Light" charset="0"/>
        </a:defRPr>
      </a:lvl5pPr>
      <a:lvl6pPr marL="1285829" algn="ctr" rtl="0" fontAlgn="base">
        <a:spcBef>
          <a:spcPct val="0"/>
        </a:spcBef>
        <a:spcAft>
          <a:spcPct val="0"/>
        </a:spcAft>
        <a:defRPr sz="5600">
          <a:solidFill>
            <a:schemeClr val="tx1"/>
          </a:solidFill>
          <a:latin typeface="+mn-lt"/>
          <a:ea typeface="+mn-ea"/>
          <a:cs typeface="+mn-cs"/>
          <a:sym typeface="Helvetica Light" charset="0"/>
        </a:defRPr>
      </a:lvl6pPr>
      <a:lvl7pPr marL="1607287" algn="ctr" rtl="0" fontAlgn="base">
        <a:spcBef>
          <a:spcPct val="0"/>
        </a:spcBef>
        <a:spcAft>
          <a:spcPct val="0"/>
        </a:spcAft>
        <a:defRPr sz="5600">
          <a:solidFill>
            <a:schemeClr val="tx1"/>
          </a:solidFill>
          <a:latin typeface="+mn-lt"/>
          <a:ea typeface="+mn-ea"/>
          <a:cs typeface="+mn-cs"/>
          <a:sym typeface="Helvetica Light" charset="0"/>
        </a:defRPr>
      </a:lvl7pPr>
      <a:lvl8pPr marL="1928744" algn="ctr" rtl="0" fontAlgn="base">
        <a:spcBef>
          <a:spcPct val="0"/>
        </a:spcBef>
        <a:spcAft>
          <a:spcPct val="0"/>
        </a:spcAft>
        <a:defRPr sz="5600">
          <a:solidFill>
            <a:schemeClr val="tx1"/>
          </a:solidFill>
          <a:latin typeface="+mn-lt"/>
          <a:ea typeface="+mn-ea"/>
          <a:cs typeface="+mn-cs"/>
          <a:sym typeface="Helvetica Light" charset="0"/>
        </a:defRPr>
      </a:lvl8pPr>
      <a:lvl9pPr marL="2250201" algn="ctr" rtl="0" fontAlgn="base">
        <a:spcBef>
          <a:spcPct val="0"/>
        </a:spcBef>
        <a:spcAft>
          <a:spcPct val="0"/>
        </a:spcAft>
        <a:defRPr sz="5600">
          <a:solidFill>
            <a:schemeClr val="tx1"/>
          </a:solidFill>
          <a:latin typeface="+mn-lt"/>
          <a:ea typeface="+mn-ea"/>
          <a:cs typeface="+mn-cs"/>
          <a:sym typeface="Helvetica Light" charset="0"/>
        </a:defRPr>
      </a:lvl9pPr>
    </p:bodyStyle>
    <p:otherStyle>
      <a:defPPr>
        <a:defRPr lang="ja-JP"/>
      </a:defPPr>
      <a:lvl1pPr marL="0" algn="l" defTabSz="321457" rtl="0" eaLnBrk="1" latinLnBrk="0" hangingPunct="1">
        <a:defRPr kumimoji="1" sz="1300" kern="1200">
          <a:solidFill>
            <a:schemeClr val="tx1"/>
          </a:solidFill>
          <a:latin typeface="+mn-lt"/>
          <a:ea typeface="+mn-ea"/>
          <a:cs typeface="+mn-cs"/>
        </a:defRPr>
      </a:lvl1pPr>
      <a:lvl2pPr marL="321457" algn="l" defTabSz="321457" rtl="0" eaLnBrk="1" latinLnBrk="0" hangingPunct="1">
        <a:defRPr kumimoji="1" sz="1300" kern="1200">
          <a:solidFill>
            <a:schemeClr val="tx1"/>
          </a:solidFill>
          <a:latin typeface="+mn-lt"/>
          <a:ea typeface="+mn-ea"/>
          <a:cs typeface="+mn-cs"/>
        </a:defRPr>
      </a:lvl2pPr>
      <a:lvl3pPr marL="642915" algn="l" defTabSz="321457" rtl="0" eaLnBrk="1" latinLnBrk="0" hangingPunct="1">
        <a:defRPr kumimoji="1" sz="1300" kern="1200">
          <a:solidFill>
            <a:schemeClr val="tx1"/>
          </a:solidFill>
          <a:latin typeface="+mn-lt"/>
          <a:ea typeface="+mn-ea"/>
          <a:cs typeface="+mn-cs"/>
        </a:defRPr>
      </a:lvl3pPr>
      <a:lvl4pPr marL="964372" algn="l" defTabSz="321457" rtl="0" eaLnBrk="1" latinLnBrk="0" hangingPunct="1">
        <a:defRPr kumimoji="1" sz="1300" kern="1200">
          <a:solidFill>
            <a:schemeClr val="tx1"/>
          </a:solidFill>
          <a:latin typeface="+mn-lt"/>
          <a:ea typeface="+mn-ea"/>
          <a:cs typeface="+mn-cs"/>
        </a:defRPr>
      </a:lvl4pPr>
      <a:lvl5pPr marL="1285829" algn="l" defTabSz="321457" rtl="0" eaLnBrk="1" latinLnBrk="0" hangingPunct="1">
        <a:defRPr kumimoji="1" sz="1300" kern="1200">
          <a:solidFill>
            <a:schemeClr val="tx1"/>
          </a:solidFill>
          <a:latin typeface="+mn-lt"/>
          <a:ea typeface="+mn-ea"/>
          <a:cs typeface="+mn-cs"/>
        </a:defRPr>
      </a:lvl5pPr>
      <a:lvl6pPr marL="1607287" algn="l" defTabSz="321457" rtl="0" eaLnBrk="1" latinLnBrk="0" hangingPunct="1">
        <a:defRPr kumimoji="1" sz="1300" kern="1200">
          <a:solidFill>
            <a:schemeClr val="tx1"/>
          </a:solidFill>
          <a:latin typeface="+mn-lt"/>
          <a:ea typeface="+mn-ea"/>
          <a:cs typeface="+mn-cs"/>
        </a:defRPr>
      </a:lvl6pPr>
      <a:lvl7pPr marL="1928744" algn="l" defTabSz="321457" rtl="0" eaLnBrk="1" latinLnBrk="0" hangingPunct="1">
        <a:defRPr kumimoji="1" sz="1300" kern="1200">
          <a:solidFill>
            <a:schemeClr val="tx1"/>
          </a:solidFill>
          <a:latin typeface="+mn-lt"/>
          <a:ea typeface="+mn-ea"/>
          <a:cs typeface="+mn-cs"/>
        </a:defRPr>
      </a:lvl7pPr>
      <a:lvl8pPr marL="2250201" algn="l" defTabSz="321457" rtl="0" eaLnBrk="1" latinLnBrk="0" hangingPunct="1">
        <a:defRPr kumimoji="1" sz="1300" kern="1200">
          <a:solidFill>
            <a:schemeClr val="tx1"/>
          </a:solidFill>
          <a:latin typeface="+mn-lt"/>
          <a:ea typeface="+mn-ea"/>
          <a:cs typeface="+mn-cs"/>
        </a:defRPr>
      </a:lvl8pPr>
      <a:lvl9pPr marL="2571659" algn="l" defTabSz="321457"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mtClean="0"/>
              <a:t>ジオパークのあゆみ</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日本ジオパーク委員会事務局</a:t>
            </a:r>
            <a:endParaRPr kumimoji="1" lang="en-US" altLang="ja-JP" dirty="0" smtClean="0"/>
          </a:p>
          <a:p>
            <a:r>
              <a:rPr lang="ja-JP" altLang="en-US" dirty="0" smtClean="0"/>
              <a:t>産業技術総合研究所地質標本館</a:t>
            </a:r>
            <a:endParaRPr lang="en-US" altLang="ja-JP" dirty="0" smtClean="0"/>
          </a:p>
          <a:p>
            <a:r>
              <a:rPr kumimoji="1" lang="ja-JP" altLang="en-US" dirty="0" smtClean="0"/>
              <a:t>渡辺真人</a:t>
            </a:r>
            <a:endParaRPr kumimoji="1" lang="ja-JP" altLang="en-US" dirty="0"/>
          </a:p>
        </p:txBody>
      </p:sp>
    </p:spTree>
    <p:extLst>
      <p:ext uri="{BB962C8B-B14F-4D97-AF65-F5344CB8AC3E}">
        <p14:creationId xmlns:p14="http://schemas.microsoft.com/office/powerpoint/2010/main" val="95341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1" y="2667000"/>
            <a:ext cx="2946400" cy="3657600"/>
          </a:xfrm>
        </p:spPr>
        <p:txBody>
          <a:bodyPr/>
          <a:lstStyle/>
          <a:p>
            <a:r>
              <a:rPr kumimoji="1" lang="ja-JP" altLang="en-US" dirty="0" smtClean="0"/>
              <a:t>産総研での「日本におけるドイツ年」シンポジウムでのユネスコＥｄｅｒ氏にジオパークの講演</a:t>
            </a:r>
            <a:endParaRPr kumimoji="1" lang="en-US" altLang="ja-JP" dirty="0" smtClean="0"/>
          </a:p>
        </p:txBody>
      </p:sp>
      <p:sp>
        <p:nvSpPr>
          <p:cNvPr id="3" name="タイトル 2"/>
          <p:cNvSpPr>
            <a:spLocks noGrp="1"/>
          </p:cNvSpPr>
          <p:nvPr>
            <p:ph type="title"/>
          </p:nvPr>
        </p:nvSpPr>
        <p:spPr/>
        <p:txBody>
          <a:bodyPr/>
          <a:lstStyle/>
          <a:p>
            <a:r>
              <a:rPr lang="ja-JP" altLang="en-US" dirty="0" smtClean="0"/>
              <a:t>少しずつ動き出した２００６年</a:t>
            </a:r>
            <a:endParaRPr kumimoji="1" lang="ja-JP" altLang="en-US" dirty="0"/>
          </a:p>
        </p:txBody>
      </p:sp>
    </p:spTree>
    <p:extLst>
      <p:ext uri="{BB962C8B-B14F-4D97-AF65-F5344CB8AC3E}">
        <p14:creationId xmlns:p14="http://schemas.microsoft.com/office/powerpoint/2010/main" val="35492903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産総研での「日本におけるドイツ年」シンポジウムでユネスコＥｄｅｒ氏にジオパークの講演をしてもらう</a:t>
            </a:r>
            <a:endParaRPr kumimoji="1" lang="en-US" altLang="ja-JP" dirty="0" smtClean="0"/>
          </a:p>
          <a:p>
            <a:r>
              <a:rPr lang="ja-JP" altLang="en-US" b="1" dirty="0" smtClean="0"/>
              <a:t>少しわかった気がしたので、ガイドライン、自己評価票の和訳作成</a:t>
            </a:r>
            <a:endParaRPr kumimoji="1" lang="en-US" altLang="ja-JP" b="1" dirty="0" smtClean="0"/>
          </a:p>
        </p:txBody>
      </p:sp>
      <p:sp>
        <p:nvSpPr>
          <p:cNvPr id="3" name="タイトル 2"/>
          <p:cNvSpPr>
            <a:spLocks noGrp="1"/>
          </p:cNvSpPr>
          <p:nvPr>
            <p:ph type="title"/>
          </p:nvPr>
        </p:nvSpPr>
        <p:spPr/>
        <p:txBody>
          <a:bodyPr/>
          <a:lstStyle/>
          <a:p>
            <a:r>
              <a:rPr lang="ja-JP" altLang="en-US" dirty="0" smtClean="0"/>
              <a:t>少しずつ動き出した２００６年</a:t>
            </a:r>
            <a:r>
              <a:rPr lang="en-US" altLang="ja-JP" dirty="0" smtClean="0"/>
              <a:t> </a:t>
            </a:r>
            <a:r>
              <a:rPr lang="ja-JP" altLang="en-US" dirty="0" smtClean="0"/>
              <a:t>２</a:t>
            </a:r>
            <a:endParaRPr kumimoji="1" lang="ja-JP" altLang="en-US" dirty="0"/>
          </a:p>
        </p:txBody>
      </p:sp>
    </p:spTree>
    <p:extLst>
      <p:ext uri="{BB962C8B-B14F-4D97-AF65-F5344CB8AC3E}">
        <p14:creationId xmlns:p14="http://schemas.microsoft.com/office/powerpoint/2010/main" val="20529818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ジオパークにはジオパーク用語（専門用語）があり、辞書を引けば翻訳できるわけではない</a:t>
            </a:r>
            <a:endParaRPr lang="en-US" altLang="ja-JP" dirty="0" smtClean="0"/>
          </a:p>
          <a:p>
            <a:pPr lvl="1"/>
            <a:r>
              <a:rPr kumimoji="1" lang="ja-JP" altLang="en-US" dirty="0" smtClean="0"/>
              <a:t>英語と日本語は１対１に対応しない</a:t>
            </a:r>
            <a:endParaRPr kumimoji="1" lang="en-US" altLang="ja-JP" dirty="0" smtClean="0"/>
          </a:p>
          <a:p>
            <a:r>
              <a:rPr kumimoji="1" lang="ja-JP" altLang="en-US" dirty="0" smtClean="0"/>
              <a:t>ガイドラインを和訳する中で、</a:t>
            </a:r>
            <a:r>
              <a:rPr lang="ja-JP" altLang="en-US" dirty="0" smtClean="0"/>
              <a:t>Ｇｅｏｐａｒｋをジオパークと訳すことに決めた</a:t>
            </a:r>
            <a:endParaRPr lang="en-US" altLang="ja-JP" dirty="0" smtClean="0"/>
          </a:p>
          <a:p>
            <a:pPr lvl="1"/>
            <a:r>
              <a:rPr lang="ja-JP" altLang="en-US" dirty="0" smtClean="0"/>
              <a:t>Ｇｅｏｈｅｒｉｔａｇｅを「地質遺産」と訳した</a:t>
            </a:r>
            <a:r>
              <a:rPr lang="en-US" altLang="ja-JP" dirty="0" smtClean="0"/>
              <a:t>→</a:t>
            </a:r>
            <a:r>
              <a:rPr lang="ja-JP" altLang="en-US" dirty="0" smtClean="0"/>
              <a:t>実際には地形的な物も含まれている</a:t>
            </a:r>
            <a:r>
              <a:rPr lang="en-US" altLang="ja-JP" dirty="0" smtClean="0"/>
              <a:t>→</a:t>
            </a:r>
            <a:r>
              <a:rPr lang="ja-JP" altLang="en-US" dirty="0" smtClean="0"/>
              <a:t>後の訳で「地形・地質遺産」に</a:t>
            </a:r>
            <a:endParaRPr lang="en-US" altLang="ja-JP" dirty="0" smtClean="0"/>
          </a:p>
          <a:p>
            <a:pPr lvl="1"/>
            <a:r>
              <a:rPr kumimoji="1" lang="ja-JP" altLang="en-US" dirty="0" smtClean="0"/>
              <a:t>Ｌａｎｄｓｃａｐｅ、Ｉｎｉｔｉａｔｉｖｅ、Ｈｏｌｉｓｔｉｃ</a:t>
            </a:r>
            <a:endParaRPr kumimoji="1" lang="ja-JP" altLang="en-US" dirty="0"/>
          </a:p>
        </p:txBody>
      </p:sp>
      <p:sp>
        <p:nvSpPr>
          <p:cNvPr id="3" name="タイトル 2"/>
          <p:cNvSpPr>
            <a:spLocks noGrp="1"/>
          </p:cNvSpPr>
          <p:nvPr>
            <p:ph type="title"/>
          </p:nvPr>
        </p:nvSpPr>
        <p:spPr/>
        <p:txBody>
          <a:bodyPr/>
          <a:lstStyle/>
          <a:p>
            <a:r>
              <a:rPr kumimoji="1" lang="ja-JP" altLang="en-US" dirty="0" smtClean="0"/>
              <a:t>ジオパーク用語を作る</a:t>
            </a:r>
            <a:endParaRPr kumimoji="1" lang="ja-JP" altLang="en-US" dirty="0"/>
          </a:p>
        </p:txBody>
      </p:sp>
    </p:spTree>
    <p:extLst>
      <p:ext uri="{BB962C8B-B14F-4D97-AF65-F5344CB8AC3E}">
        <p14:creationId xmlns:p14="http://schemas.microsoft.com/office/powerpoint/2010/main" val="2626810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産総研での「日本におけるドイツ年」シンポジウムでユネスコＥｄｅｒ氏にジオパークの講演をしてもらう</a:t>
            </a:r>
            <a:endParaRPr kumimoji="1" lang="en-US" altLang="ja-JP" dirty="0" smtClean="0"/>
          </a:p>
          <a:p>
            <a:r>
              <a:rPr lang="ja-JP" altLang="en-US" dirty="0" smtClean="0"/>
              <a:t>少しわかった気がしたので、ガイドライン、自己評価票の和訳作成</a:t>
            </a:r>
            <a:endParaRPr kumimoji="1" lang="en-US" altLang="ja-JP" dirty="0" smtClean="0"/>
          </a:p>
          <a:p>
            <a:r>
              <a:rPr lang="ja-JP" altLang="en-US" b="1" dirty="0" smtClean="0"/>
              <a:t>ＧＵＰＩがシンポジウムを何度か開催</a:t>
            </a:r>
            <a:endParaRPr lang="en-US" altLang="ja-JP" b="1" dirty="0" smtClean="0"/>
          </a:p>
          <a:p>
            <a:pPr lvl="1"/>
            <a:r>
              <a:rPr kumimoji="1" lang="ja-JP" altLang="en-US" b="1" dirty="0" smtClean="0"/>
              <a:t>政治家、関係省庁の人も参加</a:t>
            </a:r>
            <a:endParaRPr kumimoji="1" lang="en-US" altLang="ja-JP" b="1" dirty="0" smtClean="0"/>
          </a:p>
        </p:txBody>
      </p:sp>
      <p:sp>
        <p:nvSpPr>
          <p:cNvPr id="3" name="タイトル 2"/>
          <p:cNvSpPr>
            <a:spLocks noGrp="1"/>
          </p:cNvSpPr>
          <p:nvPr>
            <p:ph type="title"/>
          </p:nvPr>
        </p:nvSpPr>
        <p:spPr/>
        <p:txBody>
          <a:bodyPr/>
          <a:lstStyle/>
          <a:p>
            <a:r>
              <a:rPr lang="ja-JP" altLang="en-US" dirty="0" smtClean="0"/>
              <a:t>少しずつ動き出した２００６年</a:t>
            </a:r>
            <a:r>
              <a:rPr lang="en-US" altLang="ja-JP" dirty="0" smtClean="0"/>
              <a:t> </a:t>
            </a:r>
            <a:r>
              <a:rPr lang="ja-JP" altLang="en-US" dirty="0" smtClean="0"/>
              <a:t>２</a:t>
            </a:r>
            <a:endParaRPr kumimoji="1" lang="ja-JP" altLang="en-US" dirty="0"/>
          </a:p>
        </p:txBody>
      </p:sp>
    </p:spTree>
    <p:extLst>
      <p:ext uri="{BB962C8B-B14F-4D97-AF65-F5344CB8AC3E}">
        <p14:creationId xmlns:p14="http://schemas.microsoft.com/office/powerpoint/2010/main" val="12592150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endParaRPr lang="en-US" altLang="ja-JP">
              <a:solidFill>
                <a:srgbClr val="FFFFFF"/>
              </a:solidFill>
              <a:latin typeface="Verdana"/>
            </a:endParaRPr>
          </a:p>
        </p:txBody>
      </p:sp>
      <p:sp>
        <p:nvSpPr>
          <p:cNvPr id="5" name="Rectangle 5"/>
          <p:cNvSpPr>
            <a:spLocks noGrp="1" noChangeArrowheads="1"/>
          </p:cNvSpPr>
          <p:nvPr>
            <p:ph type="ftr" sz="quarter" idx="3"/>
          </p:nvPr>
        </p:nvSpPr>
        <p:spPr/>
        <p:txBody>
          <a:bodyPr/>
          <a:lstStyle/>
          <a:p>
            <a:endParaRPr lang="en-US" altLang="ja-JP">
              <a:solidFill>
                <a:srgbClr val="FFFFFF"/>
              </a:solidFill>
              <a:latin typeface="Verdana"/>
            </a:endParaRPr>
          </a:p>
        </p:txBody>
      </p:sp>
      <p:sp>
        <p:nvSpPr>
          <p:cNvPr id="2050" name="Rectangle 2"/>
          <p:cNvSpPr>
            <a:spLocks noGrp="1" noChangeArrowheads="1"/>
          </p:cNvSpPr>
          <p:nvPr>
            <p:ph type="ctrTitle"/>
          </p:nvPr>
        </p:nvSpPr>
        <p:spPr>
          <a:xfrm>
            <a:off x="2514600" y="533401"/>
            <a:ext cx="6324600" cy="2362200"/>
          </a:xfrm>
        </p:spPr>
        <p:txBody>
          <a:bodyPr/>
          <a:lstStyle/>
          <a:p>
            <a:r>
              <a:rPr lang="ja-JP" altLang="en-US" sz="3400">
                <a:solidFill>
                  <a:schemeClr val="tx1"/>
                </a:solidFill>
                <a:latin typeface="Times New Roman" charset="0"/>
                <a:ea typeface="ＭＳ ゴシック" charset="0"/>
                <a:cs typeface="ＭＳ ゴシック" charset="0"/>
              </a:rPr>
              <a:t>ユネスコが支援する</a:t>
            </a:r>
            <a:br>
              <a:rPr lang="ja-JP" altLang="en-US" sz="3400">
                <a:solidFill>
                  <a:schemeClr val="tx1"/>
                </a:solidFill>
                <a:latin typeface="Times New Roman" charset="0"/>
                <a:ea typeface="ＭＳ ゴシック" charset="0"/>
                <a:cs typeface="ＭＳ ゴシック" charset="0"/>
              </a:rPr>
            </a:br>
            <a:r>
              <a:rPr lang="ja-JP" altLang="en-US" sz="3400">
                <a:solidFill>
                  <a:schemeClr val="tx1"/>
                </a:solidFill>
                <a:latin typeface="Times New Roman" charset="0"/>
                <a:ea typeface="ＭＳ ゴシック" charset="0"/>
                <a:cs typeface="ＭＳ ゴシック" charset="0"/>
              </a:rPr>
              <a:t>国立ジオパーク応募のための</a:t>
            </a:r>
            <a:r>
              <a:rPr lang="ja-JP" altLang="ja-JP" sz="3400">
                <a:solidFill>
                  <a:schemeClr val="tx1"/>
                </a:solidFill>
                <a:latin typeface="Times New Roman" charset="0"/>
                <a:ea typeface="ＭＳ ゴシック" charset="0"/>
                <a:cs typeface="ＭＳ ゴシック" charset="0"/>
              </a:rPr>
              <a:t/>
            </a:r>
            <a:br>
              <a:rPr lang="ja-JP" altLang="ja-JP" sz="3400">
                <a:solidFill>
                  <a:schemeClr val="tx1"/>
                </a:solidFill>
                <a:latin typeface="Times New Roman" charset="0"/>
                <a:ea typeface="ＭＳ ゴシック" charset="0"/>
                <a:cs typeface="ＭＳ ゴシック" charset="0"/>
              </a:rPr>
            </a:br>
            <a:r>
              <a:rPr lang="ja-JP" altLang="en-US" sz="3400">
                <a:solidFill>
                  <a:schemeClr val="tx1"/>
                </a:solidFill>
                <a:latin typeface="Times New Roman" charset="0"/>
                <a:ea typeface="ＭＳ ゴシック" charset="0"/>
                <a:cs typeface="ＭＳ ゴシック" charset="0"/>
              </a:rPr>
              <a:t>ガイドラインと</a:t>
            </a:r>
            <a:br>
              <a:rPr lang="ja-JP" altLang="en-US" sz="3400">
                <a:solidFill>
                  <a:schemeClr val="tx1"/>
                </a:solidFill>
                <a:latin typeface="Times New Roman" charset="0"/>
                <a:ea typeface="ＭＳ ゴシック" charset="0"/>
                <a:cs typeface="ＭＳ ゴシック" charset="0"/>
              </a:rPr>
            </a:br>
            <a:r>
              <a:rPr lang="ja-JP" altLang="en-US" sz="3400">
                <a:solidFill>
                  <a:schemeClr val="tx1"/>
                </a:solidFill>
                <a:latin typeface="Times New Roman" charset="0"/>
                <a:ea typeface="ＭＳ ゴシック" charset="0"/>
                <a:cs typeface="ＭＳ ゴシック" charset="0"/>
              </a:rPr>
              <a:t>自己評価用紙の概要</a:t>
            </a:r>
            <a:r>
              <a:rPr lang="ja-JP" altLang="ja-JP" sz="3600">
                <a:solidFill>
                  <a:schemeClr val="tx1"/>
                </a:solidFill>
                <a:latin typeface="Century" charset="0"/>
                <a:ea typeface="ＭＳ ゴシック" charset="0"/>
                <a:cs typeface="ＭＳ ゴシック" charset="0"/>
              </a:rPr>
              <a:t/>
            </a:r>
            <a:br>
              <a:rPr lang="ja-JP" altLang="ja-JP" sz="3600">
                <a:solidFill>
                  <a:schemeClr val="tx1"/>
                </a:solidFill>
                <a:latin typeface="Century" charset="0"/>
                <a:ea typeface="ＭＳ ゴシック" charset="0"/>
                <a:cs typeface="ＭＳ ゴシック" charset="0"/>
              </a:rPr>
            </a:br>
            <a:endParaRPr lang="en-US" altLang="ja-JP">
              <a:solidFill>
                <a:schemeClr val="tx1"/>
              </a:solidFill>
              <a:latin typeface="Century" charset="0"/>
              <a:ea typeface="ＭＳ 明朝" charset="0"/>
              <a:cs typeface="ＭＳ 明朝" charset="0"/>
            </a:endParaRPr>
          </a:p>
        </p:txBody>
      </p:sp>
      <p:sp>
        <p:nvSpPr>
          <p:cNvPr id="2051" name="Rectangle 3"/>
          <p:cNvSpPr>
            <a:spLocks noGrp="1" noChangeArrowheads="1"/>
          </p:cNvSpPr>
          <p:nvPr>
            <p:ph type="subTitle" idx="1"/>
          </p:nvPr>
        </p:nvSpPr>
        <p:spPr>
          <a:xfrm>
            <a:off x="4419600" y="4267200"/>
            <a:ext cx="4267200" cy="1676400"/>
          </a:xfrm>
        </p:spPr>
        <p:txBody>
          <a:bodyPr/>
          <a:lstStyle/>
          <a:p>
            <a:r>
              <a:rPr kumimoji="1" lang="ja-JP" altLang="en-US"/>
              <a:t>産業技術総合研究所</a:t>
            </a:r>
            <a:endParaRPr kumimoji="1" lang="en-US" altLang="ja-JP"/>
          </a:p>
          <a:p>
            <a:r>
              <a:rPr kumimoji="1" lang="ja-JP" altLang="en-US"/>
              <a:t>地質調査情報センター</a:t>
            </a:r>
            <a:endParaRPr kumimoji="1" lang="en-US" altLang="ja-JP"/>
          </a:p>
          <a:p>
            <a:r>
              <a:rPr kumimoji="1" lang="ja-JP" altLang="en-US"/>
              <a:t>渡辺真人</a:t>
            </a:r>
          </a:p>
        </p:txBody>
      </p:sp>
      <p:sp>
        <p:nvSpPr>
          <p:cNvPr id="7" name="タイトル 2"/>
          <p:cNvSpPr txBox="1">
            <a:spLocks/>
          </p:cNvSpPr>
          <p:nvPr/>
        </p:nvSpPr>
        <p:spPr bwMode="auto">
          <a:xfrm>
            <a:off x="609600" y="2722593"/>
            <a:ext cx="8229600" cy="1252728"/>
          </a:xfrm>
          <a:prstGeom prst="rect">
            <a:avLst/>
          </a:prstGeom>
          <a:noFill/>
          <a:ln>
            <a:noFill/>
          </a:ln>
          <a:effectLst>
            <a:outerShdw blurRad="50800" dist="12700" dir="9600158"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r" rtl="0" fontAlgn="base">
              <a:spcBef>
                <a:spcPct val="0"/>
              </a:spcBef>
              <a:spcAft>
                <a:spcPct val="0"/>
              </a:spcAft>
              <a:defRPr sz="4400">
                <a:solidFill>
                  <a:schemeClr val="tx2"/>
                </a:solidFill>
                <a:latin typeface="+mj-lt"/>
                <a:ea typeface="+mj-ea"/>
                <a:cs typeface="+mj-cs"/>
              </a:defRPr>
            </a:lvl1pPr>
            <a:lvl2pPr algn="r" rtl="0" fontAlgn="base">
              <a:spcBef>
                <a:spcPct val="0"/>
              </a:spcBef>
              <a:spcAft>
                <a:spcPct val="0"/>
              </a:spcAft>
              <a:defRPr sz="4400">
                <a:solidFill>
                  <a:schemeClr val="tx2"/>
                </a:solidFill>
                <a:latin typeface="Verdana" charset="0"/>
                <a:ea typeface="ＭＳ Ｐゴシック" charset="0"/>
                <a:cs typeface="ＭＳ Ｐゴシック" charset="0"/>
              </a:defRPr>
            </a:lvl2pPr>
            <a:lvl3pPr algn="r" rtl="0" fontAlgn="base">
              <a:spcBef>
                <a:spcPct val="0"/>
              </a:spcBef>
              <a:spcAft>
                <a:spcPct val="0"/>
              </a:spcAft>
              <a:defRPr sz="4400">
                <a:solidFill>
                  <a:schemeClr val="tx2"/>
                </a:solidFill>
                <a:latin typeface="Verdana" charset="0"/>
                <a:ea typeface="ＭＳ Ｐゴシック" charset="0"/>
                <a:cs typeface="ＭＳ Ｐゴシック" charset="0"/>
              </a:defRPr>
            </a:lvl3pPr>
            <a:lvl4pPr algn="r" rtl="0" fontAlgn="base">
              <a:spcBef>
                <a:spcPct val="0"/>
              </a:spcBef>
              <a:spcAft>
                <a:spcPct val="0"/>
              </a:spcAft>
              <a:defRPr sz="4400">
                <a:solidFill>
                  <a:schemeClr val="tx2"/>
                </a:solidFill>
                <a:latin typeface="Verdana" charset="0"/>
                <a:ea typeface="ＭＳ Ｐゴシック" charset="0"/>
                <a:cs typeface="ＭＳ Ｐゴシック" charset="0"/>
              </a:defRPr>
            </a:lvl4pPr>
            <a:lvl5pPr algn="r" rtl="0" fontAlgn="base">
              <a:spcBef>
                <a:spcPct val="0"/>
              </a:spcBef>
              <a:spcAft>
                <a:spcPct val="0"/>
              </a:spcAft>
              <a:defRPr sz="4400">
                <a:solidFill>
                  <a:schemeClr val="tx2"/>
                </a:solidFill>
                <a:latin typeface="Verdana" charset="0"/>
                <a:ea typeface="ＭＳ Ｐゴシック" charset="0"/>
                <a:cs typeface="ＭＳ Ｐゴシック" charset="0"/>
              </a:defRPr>
            </a:lvl5pPr>
            <a:lvl6pPr marL="457200" algn="r" rtl="0" fontAlgn="base">
              <a:spcBef>
                <a:spcPct val="0"/>
              </a:spcBef>
              <a:spcAft>
                <a:spcPct val="0"/>
              </a:spcAft>
              <a:defRPr sz="4400">
                <a:solidFill>
                  <a:schemeClr val="tx2"/>
                </a:solidFill>
                <a:latin typeface="Verdana" charset="0"/>
                <a:ea typeface="ＭＳ Ｐゴシック" charset="0"/>
                <a:cs typeface="ＭＳ Ｐゴシック" charset="0"/>
              </a:defRPr>
            </a:lvl6pPr>
            <a:lvl7pPr marL="914400" algn="r" rtl="0" fontAlgn="base">
              <a:spcBef>
                <a:spcPct val="0"/>
              </a:spcBef>
              <a:spcAft>
                <a:spcPct val="0"/>
              </a:spcAft>
              <a:defRPr sz="4400">
                <a:solidFill>
                  <a:schemeClr val="tx2"/>
                </a:solidFill>
                <a:latin typeface="Verdana" charset="0"/>
                <a:ea typeface="ＭＳ Ｐゴシック" charset="0"/>
                <a:cs typeface="ＭＳ Ｐゴシック" charset="0"/>
              </a:defRPr>
            </a:lvl7pPr>
            <a:lvl8pPr marL="1371600" algn="r" rtl="0" fontAlgn="base">
              <a:spcBef>
                <a:spcPct val="0"/>
              </a:spcBef>
              <a:spcAft>
                <a:spcPct val="0"/>
              </a:spcAft>
              <a:defRPr sz="4400">
                <a:solidFill>
                  <a:schemeClr val="tx2"/>
                </a:solidFill>
                <a:latin typeface="Verdana" charset="0"/>
                <a:ea typeface="ＭＳ Ｐゴシック" charset="0"/>
                <a:cs typeface="ＭＳ Ｐゴシック" charset="0"/>
              </a:defRPr>
            </a:lvl8pPr>
            <a:lvl9pPr marL="1828800" algn="r" rtl="0" fontAlgn="base">
              <a:spcBef>
                <a:spcPct val="0"/>
              </a:spcBef>
              <a:spcAft>
                <a:spcPct val="0"/>
              </a:spcAft>
              <a:defRPr sz="4400">
                <a:solidFill>
                  <a:schemeClr val="tx2"/>
                </a:solidFill>
                <a:latin typeface="Verdana" charset="0"/>
                <a:ea typeface="ＭＳ Ｐゴシック" charset="0"/>
                <a:cs typeface="ＭＳ Ｐゴシック" charset="0"/>
              </a:defRPr>
            </a:lvl9pPr>
          </a:lstStyle>
          <a:p>
            <a:pPr algn="ctr"/>
            <a:r>
              <a:rPr lang="en-US" altLang="ja-JP" dirty="0" smtClean="0">
                <a:solidFill>
                  <a:srgbClr val="FFFF00"/>
                </a:solidFill>
                <a:latin typeface="HGP明朝E"/>
                <a:ea typeface="HGP明朝E"/>
                <a:cs typeface="HGP明朝E"/>
              </a:rPr>
              <a:t>2006</a:t>
            </a:r>
            <a:r>
              <a:rPr lang="ja-JP" altLang="en-US" dirty="0" smtClean="0">
                <a:solidFill>
                  <a:srgbClr val="FFFF00"/>
                </a:solidFill>
                <a:latin typeface="HGP明朝E"/>
                <a:ea typeface="HGP明朝E"/>
                <a:cs typeface="HGP明朝E"/>
              </a:rPr>
              <a:t>年８月の講演スライド</a:t>
            </a:r>
            <a:endParaRPr kumimoji="1" lang="ja-JP" altLang="en-US" dirty="0">
              <a:solidFill>
                <a:srgbClr val="FFFF00"/>
              </a:solidFill>
              <a:latin typeface="HGP明朝E"/>
              <a:ea typeface="HGP明朝E"/>
              <a:cs typeface="HGP明朝E"/>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752600" y="381000"/>
            <a:ext cx="567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5" tIns="45718" rIns="91435" bIns="45718">
            <a:spAutoFit/>
          </a:bodyPr>
          <a:lstStyle/>
          <a:p>
            <a:pPr fontAlgn="base">
              <a:spcBef>
                <a:spcPct val="0"/>
              </a:spcBef>
              <a:spcAft>
                <a:spcPct val="0"/>
              </a:spcAft>
            </a:pPr>
            <a:r>
              <a:rPr lang="ja-JP" altLang="en-US" sz="3600">
                <a:solidFill>
                  <a:srgbClr val="E5FFFF"/>
                </a:solidFill>
                <a:latin typeface="ＭＳ Ｐゴシック" charset="0"/>
                <a:ea typeface="ＭＳ ゴシック" charset="0"/>
                <a:cs typeface="ＭＳ ゴシック" charset="0"/>
              </a:rPr>
              <a:t>ジオパークのガイドライン</a:t>
            </a:r>
          </a:p>
        </p:txBody>
      </p:sp>
      <p:sp>
        <p:nvSpPr>
          <p:cNvPr id="1030" name="Rectangle 6"/>
          <p:cNvSpPr>
            <a:spLocks noChangeArrowheads="1"/>
          </p:cNvSpPr>
          <p:nvPr/>
        </p:nvSpPr>
        <p:spPr bwMode="auto">
          <a:xfrm>
            <a:off x="457200" y="1447800"/>
            <a:ext cx="8382000" cy="467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fontAlgn="base">
              <a:spcBef>
                <a:spcPct val="50000"/>
              </a:spcBef>
              <a:spcAft>
                <a:spcPct val="0"/>
              </a:spcAft>
              <a:buClr>
                <a:srgbClr val="00CCFF"/>
              </a:buClr>
              <a:buSzPct val="65000"/>
              <a:buFont typeface="Wingdings" charset="0"/>
              <a:buChar char="n"/>
            </a:pPr>
            <a:r>
              <a:rPr lang="ja-JP" altLang="en-US" sz="2800" dirty="0">
                <a:solidFill>
                  <a:srgbClr val="FFFFFF"/>
                </a:solidFill>
                <a:latin typeface="ＭＳ ゴシック" charset="0"/>
                <a:ea typeface="ＭＳ ゴシック" charset="0"/>
                <a:cs typeface="ＭＳ ゴシック" charset="0"/>
              </a:rPr>
              <a:t>何のためのガイドライン？</a:t>
            </a:r>
            <a:endParaRPr lang="en-US" altLang="ja-JP" sz="2800" dirty="0">
              <a:solidFill>
                <a:srgbClr val="FFFFFF"/>
              </a:solidFill>
              <a:latin typeface="ＭＳ ゴシック" charset="0"/>
              <a:ea typeface="ＭＳ ゴシック" charset="0"/>
              <a:cs typeface="ＭＳ ゴシック" charset="0"/>
            </a:endParaRPr>
          </a:p>
          <a:p>
            <a:pPr lvl="1" fontAlgn="base">
              <a:spcBef>
                <a:spcPct val="50000"/>
              </a:spcBef>
              <a:spcAft>
                <a:spcPct val="0"/>
              </a:spcAft>
              <a:buClr>
                <a:srgbClr val="FFCC00"/>
              </a:buClr>
              <a:buSzPct val="65000"/>
              <a:buFont typeface="Wingdings" charset="0"/>
              <a:buChar char="n"/>
            </a:pPr>
            <a:r>
              <a:rPr lang="ja-JP" altLang="en-US" sz="2400" dirty="0">
                <a:solidFill>
                  <a:srgbClr val="FFFFFF"/>
                </a:solidFill>
                <a:latin typeface="ＭＳ ゴシック" charset="0"/>
                <a:ea typeface="ＭＳ ゴシック" charset="0"/>
                <a:cs typeface="ＭＳ ゴシック" charset="0"/>
              </a:rPr>
              <a:t>国際国立ジオパークネットワークへの加盟を認定するためのガイドライン</a:t>
            </a:r>
            <a:endParaRPr lang="en-US" altLang="ja-JP" sz="2400" dirty="0">
              <a:solidFill>
                <a:srgbClr val="FFFFFF"/>
              </a:solidFill>
              <a:latin typeface="ＭＳ ゴシック" charset="0"/>
              <a:ea typeface="ＭＳ ゴシック" charset="0"/>
              <a:cs typeface="ＭＳ ゴシック" charset="0"/>
            </a:endParaRPr>
          </a:p>
          <a:p>
            <a:pPr fontAlgn="base">
              <a:spcBef>
                <a:spcPct val="50000"/>
              </a:spcBef>
              <a:spcAft>
                <a:spcPct val="0"/>
              </a:spcAft>
              <a:buClr>
                <a:srgbClr val="00CCFF"/>
              </a:buClr>
              <a:buSzPct val="65000"/>
              <a:buFont typeface="Wingdings" charset="0"/>
              <a:buChar char="n"/>
            </a:pPr>
            <a:r>
              <a:rPr lang="ja-JP" altLang="en-US" sz="2800" dirty="0">
                <a:solidFill>
                  <a:srgbClr val="FFFFFF"/>
                </a:solidFill>
                <a:latin typeface="ＭＳ ゴシック" charset="0"/>
                <a:ea typeface="ＭＳ ゴシック" charset="0"/>
                <a:cs typeface="ＭＳ ゴシック" charset="0"/>
              </a:rPr>
              <a:t>認定されるとどんなメリットがある？</a:t>
            </a:r>
            <a:endParaRPr lang="en-US" altLang="ja-JP" sz="2800" dirty="0">
              <a:solidFill>
                <a:srgbClr val="FFFFFF"/>
              </a:solidFill>
              <a:latin typeface="ＭＳ ゴシック" charset="0"/>
              <a:ea typeface="ＭＳ ゴシック" charset="0"/>
              <a:cs typeface="ＭＳ ゴシック" charset="0"/>
            </a:endParaRPr>
          </a:p>
          <a:p>
            <a:pPr lvl="1" fontAlgn="base">
              <a:spcBef>
                <a:spcPct val="50000"/>
              </a:spcBef>
              <a:spcAft>
                <a:spcPct val="0"/>
              </a:spcAft>
              <a:buClr>
                <a:srgbClr val="FFCC00"/>
              </a:buClr>
              <a:buSzPct val="65000"/>
              <a:buFont typeface="Wingdings" charset="0"/>
              <a:buChar char="n"/>
            </a:pPr>
            <a:r>
              <a:rPr lang="ja-JP" altLang="en-US" sz="2400" dirty="0">
                <a:solidFill>
                  <a:srgbClr val="FFFFFF"/>
                </a:solidFill>
                <a:latin typeface="ＭＳ ゴシック" charset="0"/>
                <a:ea typeface="ＭＳ ゴシック" charset="0"/>
                <a:cs typeface="ＭＳ ゴシック" charset="0"/>
              </a:rPr>
              <a:t>地質遺産として優れているという認証</a:t>
            </a:r>
            <a:endParaRPr lang="en-US" altLang="ja-JP" sz="2400" dirty="0">
              <a:solidFill>
                <a:srgbClr val="FFFFFF"/>
              </a:solidFill>
              <a:latin typeface="ＭＳ ゴシック" charset="0"/>
              <a:ea typeface="ＭＳ ゴシック" charset="0"/>
              <a:cs typeface="ＭＳ ゴシック" charset="0"/>
            </a:endParaRPr>
          </a:p>
          <a:p>
            <a:pPr lvl="1" fontAlgn="base">
              <a:spcBef>
                <a:spcPct val="50000"/>
              </a:spcBef>
              <a:spcAft>
                <a:spcPct val="0"/>
              </a:spcAft>
              <a:buClr>
                <a:srgbClr val="FFCC00"/>
              </a:buClr>
              <a:buSzPct val="65000"/>
              <a:buFont typeface="Wingdings" charset="0"/>
              <a:buChar char="n"/>
            </a:pPr>
            <a:r>
              <a:rPr lang="ja-JP" altLang="en-US" sz="2400" dirty="0">
                <a:solidFill>
                  <a:srgbClr val="FFFFFF"/>
                </a:solidFill>
                <a:latin typeface="ＭＳ ゴシック" charset="0"/>
                <a:ea typeface="ＭＳ ゴシック" charset="0"/>
                <a:cs typeface="ＭＳ ゴシック" charset="0"/>
              </a:rPr>
              <a:t>各ジオパークの担当者・専門家に協力と情報交換の場を提供</a:t>
            </a:r>
            <a:endParaRPr lang="en-US" altLang="ja-JP" sz="2400" dirty="0">
              <a:solidFill>
                <a:srgbClr val="FFFFFF"/>
              </a:solidFill>
              <a:latin typeface="ＭＳ ゴシック" charset="0"/>
              <a:ea typeface="ＭＳ ゴシック" charset="0"/>
              <a:cs typeface="ＭＳ ゴシック" charset="0"/>
            </a:endParaRPr>
          </a:p>
          <a:p>
            <a:pPr lvl="1" fontAlgn="base">
              <a:spcBef>
                <a:spcPct val="50000"/>
              </a:spcBef>
              <a:spcAft>
                <a:spcPct val="0"/>
              </a:spcAft>
              <a:buClr>
                <a:srgbClr val="FFCC00"/>
              </a:buClr>
              <a:buSzPct val="65000"/>
              <a:buFont typeface="Wingdings" charset="0"/>
              <a:buChar char="n"/>
            </a:pPr>
            <a:r>
              <a:rPr lang="ja-JP" altLang="en-US" sz="2400" dirty="0">
                <a:solidFill>
                  <a:srgbClr val="FFFFFF"/>
                </a:solidFill>
                <a:latin typeface="ＭＳ ゴシック" charset="0"/>
                <a:ea typeface="ＭＳ ゴシック" charset="0"/>
                <a:cs typeface="ＭＳ ゴシック" charset="0"/>
              </a:rPr>
              <a:t>知名度の向上（世界中に紹介される）</a:t>
            </a:r>
            <a:endParaRPr lang="en-US" altLang="ja-JP" sz="2400" dirty="0">
              <a:solidFill>
                <a:srgbClr val="FFFFFF"/>
              </a:solidFill>
              <a:latin typeface="ＭＳ ゴシック" charset="0"/>
              <a:ea typeface="ＭＳ ゴシック" charset="0"/>
              <a:cs typeface="ＭＳ ゴシック" charset="0"/>
            </a:endParaRPr>
          </a:p>
          <a:p>
            <a:pPr lvl="1" fontAlgn="base">
              <a:spcBef>
                <a:spcPct val="50000"/>
              </a:spcBef>
              <a:spcAft>
                <a:spcPct val="0"/>
              </a:spcAft>
              <a:buClr>
                <a:srgbClr val="FFCC00"/>
              </a:buClr>
              <a:buSzPct val="65000"/>
              <a:buFont typeface="Wingdings" charset="0"/>
              <a:buChar char="n"/>
            </a:pPr>
            <a:r>
              <a:rPr lang="ja-JP" altLang="en-US" sz="2400" dirty="0">
                <a:solidFill>
                  <a:srgbClr val="FFFFFF"/>
                </a:solidFill>
                <a:latin typeface="ＭＳ ゴシック" charset="0"/>
                <a:ea typeface="ＭＳ ゴシック" charset="0"/>
                <a:cs typeface="ＭＳ ゴシック" charset="0"/>
              </a:rPr>
              <a:t>ユネスコは法的財政的責任を負わない</a:t>
            </a:r>
          </a:p>
        </p:txBody>
      </p:sp>
      <p:grpSp>
        <p:nvGrpSpPr>
          <p:cNvPr id="6" name="図形グループ 5"/>
          <p:cNvGrpSpPr/>
          <p:nvPr/>
        </p:nvGrpSpPr>
        <p:grpSpPr>
          <a:xfrm>
            <a:off x="803442" y="1022349"/>
            <a:ext cx="6064683" cy="4533520"/>
            <a:chOff x="803441" y="1022349"/>
            <a:chExt cx="6064683" cy="4533520"/>
          </a:xfrm>
        </p:grpSpPr>
        <p:grpSp>
          <p:nvGrpSpPr>
            <p:cNvPr id="5" name="図形グループ 4"/>
            <p:cNvGrpSpPr/>
            <p:nvPr/>
          </p:nvGrpSpPr>
          <p:grpSpPr>
            <a:xfrm>
              <a:off x="803441" y="1022349"/>
              <a:ext cx="6064683" cy="3072366"/>
              <a:chOff x="803441" y="1022349"/>
              <a:chExt cx="6064683" cy="3072366"/>
            </a:xfrm>
          </p:grpSpPr>
          <p:sp>
            <p:nvSpPr>
              <p:cNvPr id="2" name="角丸四角形吹き出し 1"/>
              <p:cNvSpPr/>
              <p:nvPr/>
            </p:nvSpPr>
            <p:spPr bwMode="auto">
              <a:xfrm>
                <a:off x="2099312" y="1022349"/>
                <a:ext cx="4768812" cy="1917427"/>
              </a:xfrm>
              <a:prstGeom prst="wedgeRoundRectCallout">
                <a:avLst>
                  <a:gd name="adj1" fmla="val -11649"/>
                  <a:gd name="adj2" fmla="val 82941"/>
                  <a:gd name="adj3" fmla="val 16667"/>
                </a:avLst>
              </a:prstGeom>
              <a:solidFill>
                <a:srgbClr val="FEFF8B"/>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latin typeface="ＭＳ Ｐゴシック" charset="0"/>
                  <a:ea typeface="ＭＳ Ｐゴシック" charset="0"/>
                  <a:cs typeface="ＭＳ Ｐゴシック" charset="0"/>
                </a:endParaRPr>
              </a:p>
            </p:txBody>
          </p:sp>
          <p:sp>
            <p:nvSpPr>
              <p:cNvPr id="3" name="正方形/長方形 2"/>
              <p:cNvSpPr/>
              <p:nvPr/>
            </p:nvSpPr>
            <p:spPr bwMode="auto">
              <a:xfrm>
                <a:off x="803441" y="3654145"/>
                <a:ext cx="5805509" cy="44057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latin typeface="ＭＳ Ｐゴシック" charset="0"/>
                  <a:ea typeface="ＭＳ Ｐゴシック" charset="0"/>
                  <a:cs typeface="ＭＳ Ｐゴシック" charset="0"/>
                </a:endParaRPr>
              </a:p>
            </p:txBody>
          </p:sp>
          <p:sp>
            <p:nvSpPr>
              <p:cNvPr id="4" name="テキスト ボックス 3"/>
              <p:cNvSpPr txBox="1"/>
              <p:nvPr/>
            </p:nvSpPr>
            <p:spPr>
              <a:xfrm>
                <a:off x="2501034" y="1308754"/>
                <a:ext cx="4107916" cy="1323439"/>
              </a:xfrm>
              <a:prstGeom prst="rect">
                <a:avLst/>
              </a:prstGeom>
              <a:noFill/>
            </p:spPr>
            <p:txBody>
              <a:bodyPr wrap="square" rtlCol="0">
                <a:spAutoFit/>
              </a:bodyPr>
              <a:lstStyle/>
              <a:p>
                <a:r>
                  <a:rPr kumimoji="1" lang="ja-JP" altLang="en-US" sz="4000" dirty="0">
                    <a:solidFill>
                      <a:schemeClr val="bg2">
                        <a:lumMod val="60000"/>
                        <a:lumOff val="40000"/>
                      </a:schemeClr>
                    </a:solidFill>
                    <a:latin typeface="HGP明朝E"/>
                    <a:ea typeface="HGP明朝E"/>
                    <a:cs typeface="HGP明朝E"/>
                  </a:rPr>
                  <a:t>まだジオパークを理解していない</a:t>
                </a:r>
              </a:p>
            </p:txBody>
          </p:sp>
        </p:grpSp>
        <p:sp>
          <p:nvSpPr>
            <p:cNvPr id="10" name="正方形/長方形 9"/>
            <p:cNvSpPr/>
            <p:nvPr/>
          </p:nvSpPr>
          <p:spPr bwMode="auto">
            <a:xfrm>
              <a:off x="803441" y="5115299"/>
              <a:ext cx="5805509" cy="44057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a:solidFill>
                  <a:srgbClr val="000000"/>
                </a:solidFill>
                <a:latin typeface="ＭＳ Ｐゴシック" charset="0"/>
                <a:ea typeface="ＭＳ Ｐゴシック" charset="0"/>
                <a:cs typeface="ＭＳ Ｐゴシック" charset="0"/>
              </a:endParaRP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675467"/>
            <a:ext cx="7408333" cy="3725765"/>
          </a:xfrm>
        </p:spPr>
        <p:txBody>
          <a:bodyPr>
            <a:normAutofit/>
          </a:bodyPr>
          <a:lstStyle/>
          <a:p>
            <a:r>
              <a:rPr kumimoji="1" lang="ja-JP" altLang="en-US" dirty="0" smtClean="0"/>
              <a:t>産総研での「日本におけるドイツ年」シンポジウムでユネスコＥｄｅｒ氏にジオパークの講演をしてもらう</a:t>
            </a:r>
            <a:endParaRPr kumimoji="1" lang="en-US" altLang="ja-JP" dirty="0" smtClean="0"/>
          </a:p>
          <a:p>
            <a:r>
              <a:rPr lang="ja-JP" altLang="en-US" dirty="0" smtClean="0"/>
              <a:t>少しわかった気がしたので、ガイドライン、自己評価票の和訳作成</a:t>
            </a:r>
            <a:endParaRPr kumimoji="1" lang="en-US" altLang="ja-JP" dirty="0" smtClean="0"/>
          </a:p>
          <a:p>
            <a:r>
              <a:rPr lang="ja-JP" altLang="en-US" dirty="0" smtClean="0"/>
              <a:t>ＧＵＰＩがシンポジウムを何度か開催</a:t>
            </a:r>
            <a:endParaRPr lang="en-US" altLang="ja-JP" dirty="0" smtClean="0"/>
          </a:p>
          <a:p>
            <a:pPr lvl="1"/>
            <a:r>
              <a:rPr kumimoji="1" lang="ja-JP" altLang="en-US" dirty="0" smtClean="0"/>
              <a:t>政治家、関係省庁の人も参加</a:t>
            </a:r>
            <a:endParaRPr kumimoji="1" lang="en-US" altLang="ja-JP" dirty="0" smtClean="0"/>
          </a:p>
          <a:p>
            <a:r>
              <a:rPr lang="ja-JP" altLang="en-US" dirty="0" smtClean="0"/>
              <a:t>９月、北アイルランドベルファスト</a:t>
            </a:r>
            <a:r>
              <a:rPr lang="ja-JP" altLang="en-US" dirty="0"/>
              <a:t>での第２回ジオパークユネスコ国際会議：日本から、大矢・佃・宝田・渡辺が</a:t>
            </a:r>
            <a:r>
              <a:rPr lang="ja-JP" altLang="en-US" dirty="0" smtClean="0"/>
              <a:t>参加</a:t>
            </a:r>
            <a:endParaRPr lang="en-US" altLang="ja-JP" dirty="0"/>
          </a:p>
        </p:txBody>
      </p:sp>
      <p:sp>
        <p:nvSpPr>
          <p:cNvPr id="3" name="タイトル 2"/>
          <p:cNvSpPr>
            <a:spLocks noGrp="1"/>
          </p:cNvSpPr>
          <p:nvPr>
            <p:ph type="title"/>
          </p:nvPr>
        </p:nvSpPr>
        <p:spPr/>
        <p:txBody>
          <a:bodyPr/>
          <a:lstStyle/>
          <a:p>
            <a:r>
              <a:rPr lang="ja-JP" altLang="en-US" dirty="0" smtClean="0"/>
              <a:t>少しずつ動き出した２００６年</a:t>
            </a:r>
            <a:r>
              <a:rPr lang="en-US" altLang="ja-JP" dirty="0" smtClean="0"/>
              <a:t> </a:t>
            </a:r>
            <a:r>
              <a:rPr lang="ja-JP" altLang="en-US" dirty="0" smtClean="0"/>
              <a:t>３</a:t>
            </a:r>
            <a:endParaRPr kumimoji="1" lang="ja-JP" altLang="en-US" dirty="0"/>
          </a:p>
        </p:txBody>
      </p:sp>
    </p:spTree>
    <p:extLst>
      <p:ext uri="{BB962C8B-B14F-4D97-AF65-F5344CB8AC3E}">
        <p14:creationId xmlns:p14="http://schemas.microsoft.com/office/powerpoint/2010/main" val="27809311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199" y="2410180"/>
            <a:ext cx="4531909" cy="4198379"/>
          </a:xfrm>
        </p:spPr>
        <p:txBody>
          <a:bodyPr/>
          <a:lstStyle/>
          <a:p>
            <a:r>
              <a:rPr lang="ja-JP" altLang="en-US" dirty="0"/>
              <a:t>実際にジオパークをやって</a:t>
            </a:r>
            <a:r>
              <a:rPr lang="ja-JP" altLang="en-US" dirty="0" smtClean="0"/>
              <a:t>いる人たち、ジオパークのガイドラインを作って審査をしている人たちに初めて会って、ジオパークがわかった</a:t>
            </a:r>
            <a:endParaRPr lang="en-US" altLang="ja-JP" dirty="0" smtClean="0"/>
          </a:p>
          <a:p>
            <a:r>
              <a:rPr lang="ja-JP" altLang="en-US" dirty="0" smtClean="0"/>
              <a:t>ガイドラインは絵空事ではなく、参加者の現実の目標だった</a:t>
            </a:r>
            <a:endParaRPr lang="ja-JP" altLang="en-US" dirty="0"/>
          </a:p>
        </p:txBody>
      </p:sp>
      <p:sp>
        <p:nvSpPr>
          <p:cNvPr id="3" name="タイトル 2"/>
          <p:cNvSpPr>
            <a:spLocks noGrp="1"/>
          </p:cNvSpPr>
          <p:nvPr>
            <p:ph type="title"/>
          </p:nvPr>
        </p:nvSpPr>
        <p:spPr/>
        <p:txBody>
          <a:bodyPr/>
          <a:lstStyle/>
          <a:p>
            <a:r>
              <a:rPr kumimoji="1" lang="ja-JP" altLang="en-US" dirty="0" smtClean="0"/>
              <a:t>ジオパークを知る</a:t>
            </a:r>
            <a:endParaRPr kumimoji="1" lang="ja-JP" altLang="en-US" dirty="0"/>
          </a:p>
        </p:txBody>
      </p:sp>
      <p:pic>
        <p:nvPicPr>
          <p:cNvPr id="5" name="図 4" descr="DSC0468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42665" y="4258884"/>
            <a:ext cx="3465488" cy="2599116"/>
          </a:xfrm>
          <a:prstGeom prst="rect">
            <a:avLst/>
          </a:prstGeom>
        </p:spPr>
      </p:pic>
    </p:spTree>
    <p:extLst>
      <p:ext uri="{BB962C8B-B14F-4D97-AF65-F5344CB8AC3E}">
        <p14:creationId xmlns:p14="http://schemas.microsoft.com/office/powerpoint/2010/main" val="4973037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1" y="2060317"/>
            <a:ext cx="8017805" cy="4600075"/>
          </a:xfrm>
        </p:spPr>
        <p:txBody>
          <a:bodyPr>
            <a:noAutofit/>
          </a:bodyPr>
          <a:lstStyle/>
          <a:p>
            <a:r>
              <a:rPr kumimoji="1" lang="ja-JP" altLang="en-US" dirty="0" smtClean="0">
                <a:solidFill>
                  <a:srgbClr val="FF0000"/>
                </a:solidFill>
              </a:rPr>
              <a:t>環境と開発に関するリオデジャネイロ宣言</a:t>
            </a:r>
            <a:r>
              <a:rPr kumimoji="1" lang="ja-JP" altLang="en-US" dirty="0" smtClean="0"/>
              <a:t>（</a:t>
            </a:r>
            <a:r>
              <a:rPr lang="ja-JP" altLang="en-US" dirty="0" smtClean="0">
                <a:solidFill>
                  <a:srgbClr val="FF0000"/>
                </a:solidFill>
              </a:rPr>
              <a:t>１９９２</a:t>
            </a:r>
            <a:r>
              <a:rPr lang="ja-JP" altLang="en-US" dirty="0" smtClean="0"/>
              <a:t>，環境と開発に関する国際連合会議）</a:t>
            </a:r>
            <a:endParaRPr lang="en-US" altLang="ja-JP" dirty="0" smtClean="0"/>
          </a:p>
          <a:p>
            <a:pPr lvl="1"/>
            <a:r>
              <a:rPr lang="ja-JP" altLang="en-US" sz="2400" dirty="0"/>
              <a:t>持続可能な開発について提言</a:t>
            </a:r>
            <a:endParaRPr lang="en-US" altLang="ja-JP" sz="2400" dirty="0"/>
          </a:p>
          <a:p>
            <a:pPr lvl="1"/>
            <a:r>
              <a:rPr lang="ja-JP" altLang="en-US" sz="2400" dirty="0"/>
              <a:t>人類は自然と調和して健康で生産的な生活を送る権利がある</a:t>
            </a:r>
            <a:endParaRPr lang="en-US" altLang="ja-JP" sz="2400" dirty="0"/>
          </a:p>
          <a:p>
            <a:pPr lvl="1"/>
            <a:r>
              <a:rPr lang="ja-JP" altLang="en-US" sz="2400"/>
              <a:t>環境</a:t>
            </a:r>
            <a:r>
              <a:rPr lang="ja-JP" altLang="en-US" sz="2400" dirty="0"/>
              <a:t>保全と社会・経済開発が両立しうる物である（あるいはさせなくてはならない）</a:t>
            </a:r>
            <a:endParaRPr lang="en-US" altLang="ja-JP" sz="2400" dirty="0"/>
          </a:p>
          <a:p>
            <a:pPr lvl="1"/>
            <a:r>
              <a:rPr lang="ja-JP" altLang="en-US" sz="2400" dirty="0"/>
              <a:t>将来の世代の開発と環境の必要性を奪ってはいけない</a:t>
            </a:r>
            <a:endParaRPr lang="en-US" altLang="ja-JP" sz="2400" dirty="0"/>
          </a:p>
          <a:p>
            <a:pPr lvl="2"/>
            <a:r>
              <a:rPr lang="ja-JP" altLang="en-US" sz="2400" dirty="0"/>
              <a:t>再生不可能な資源（自然環境を含む）を枯渇させない</a:t>
            </a:r>
            <a:endParaRPr lang="en-US" altLang="ja-JP" sz="2400" dirty="0"/>
          </a:p>
          <a:p>
            <a:r>
              <a:rPr lang="ja-JP" altLang="en-US" dirty="0" smtClean="0">
                <a:solidFill>
                  <a:srgbClr val="FF0000"/>
                </a:solidFill>
              </a:rPr>
              <a:t>ストックホルム宣言（１９７２）、ヨハネスブルグ宣言（２００２年）、リオ＋２０</a:t>
            </a:r>
            <a:endParaRPr kumimoji="1" lang="ja-JP" altLang="en-US" dirty="0">
              <a:solidFill>
                <a:srgbClr val="FF0000"/>
              </a:solidFill>
            </a:endParaRPr>
          </a:p>
        </p:txBody>
      </p:sp>
      <p:sp>
        <p:nvSpPr>
          <p:cNvPr id="3" name="タイトル 2"/>
          <p:cNvSpPr>
            <a:spLocks noGrp="1"/>
          </p:cNvSpPr>
          <p:nvPr>
            <p:ph type="title"/>
          </p:nvPr>
        </p:nvSpPr>
        <p:spPr/>
        <p:txBody>
          <a:bodyPr/>
          <a:lstStyle/>
          <a:p>
            <a:r>
              <a:rPr lang="ja-JP" altLang="en-US" dirty="0" smtClean="0"/>
              <a:t>ジオパークの背景</a:t>
            </a:r>
            <a:endParaRPr kumimoji="1" lang="ja-JP" altLang="en-US" dirty="0"/>
          </a:p>
        </p:txBody>
      </p:sp>
    </p:spTree>
    <p:extLst>
      <p:ext uri="{BB962C8B-B14F-4D97-AF65-F5344CB8AC3E}">
        <p14:creationId xmlns:p14="http://schemas.microsoft.com/office/powerpoint/2010/main" val="23557654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60895" y="2374900"/>
            <a:ext cx="8229105" cy="3898901"/>
          </a:xfrm>
        </p:spPr>
        <p:txBody>
          <a:bodyPr/>
          <a:lstStyle/>
          <a:p>
            <a:r>
              <a:rPr kumimoji="1" lang="ja-JP" altLang="en-US" dirty="0" smtClean="0"/>
              <a:t>ジオパークがどんなものかわかり、</a:t>
            </a:r>
            <a:r>
              <a:rPr lang="ja-JP" altLang="en-US" dirty="0" smtClean="0"/>
              <a:t>なんとか</a:t>
            </a:r>
            <a:r>
              <a:rPr kumimoji="1" lang="ja-JP" altLang="en-US" dirty="0" smtClean="0"/>
              <a:t>日本にジオパークを立ち上げたい、と本気で考え始めた頃、大矢さんが事故で亡くなった</a:t>
            </a:r>
            <a:endParaRPr kumimoji="1" lang="en-US" altLang="ja-JP" dirty="0" smtClean="0"/>
          </a:p>
          <a:p>
            <a:r>
              <a:rPr lang="ja-JP" altLang="en-US" dirty="0" smtClean="0"/>
              <a:t>国際連携担当の任期は終わったけれど続けることを覚悟</a:t>
            </a:r>
            <a:endParaRPr lang="en-US" altLang="ja-JP" dirty="0" smtClean="0"/>
          </a:p>
          <a:p>
            <a:r>
              <a:rPr kumimoji="1" lang="ja-JP" altLang="en-US" dirty="0" smtClean="0"/>
              <a:t>地質ニュースジオパーク特集号を編集</a:t>
            </a:r>
            <a:endParaRPr kumimoji="1" lang="en-US" altLang="ja-JP" dirty="0" smtClean="0"/>
          </a:p>
          <a:p>
            <a:pPr lvl="1"/>
            <a:r>
              <a:rPr lang="ja-JP" altLang="en-US" dirty="0" smtClean="0"/>
              <a:t>大矢さんが国際会議の際に関係者に執筆を頼んでおいてくれた</a:t>
            </a:r>
            <a:endParaRPr lang="en-US" altLang="ja-JP" dirty="0" smtClean="0"/>
          </a:p>
          <a:p>
            <a:pPr lvl="1"/>
            <a:r>
              <a:rPr lang="ja-JP" altLang="en-US" dirty="0" smtClean="0"/>
              <a:t>多くの関係者とメールをやりとりし始める</a:t>
            </a:r>
            <a:endParaRPr kumimoji="1" lang="ja-JP" altLang="en-US" dirty="0"/>
          </a:p>
        </p:txBody>
      </p:sp>
      <p:sp>
        <p:nvSpPr>
          <p:cNvPr id="3" name="タイトル 2"/>
          <p:cNvSpPr>
            <a:spLocks noGrp="1"/>
          </p:cNvSpPr>
          <p:nvPr>
            <p:ph type="title"/>
          </p:nvPr>
        </p:nvSpPr>
        <p:spPr/>
        <p:txBody>
          <a:bodyPr/>
          <a:lstStyle/>
          <a:p>
            <a:r>
              <a:rPr kumimoji="1" lang="ja-JP" altLang="en-US" dirty="0" smtClean="0"/>
              <a:t>本気になる</a:t>
            </a:r>
            <a:endParaRPr kumimoji="1" lang="ja-JP" altLang="en-US" dirty="0"/>
          </a:p>
        </p:txBody>
      </p:sp>
    </p:spTree>
    <p:extLst>
      <p:ext uri="{BB962C8B-B14F-4D97-AF65-F5344CB8AC3E}">
        <p14:creationId xmlns:p14="http://schemas.microsoft.com/office/powerpoint/2010/main" val="16524953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565677"/>
            <a:ext cx="7408333" cy="3560487"/>
          </a:xfrm>
        </p:spPr>
        <p:txBody>
          <a:bodyPr/>
          <a:lstStyle/>
          <a:p>
            <a:r>
              <a:rPr kumimoji="1" lang="ja-JP" altLang="en-US" dirty="0" smtClean="0"/>
              <a:t>日本にジオパークがどうやって広まってきたか、どう広めてきたか：昔話（反省と自慢話）</a:t>
            </a:r>
            <a:endParaRPr kumimoji="1" lang="en-US" altLang="ja-JP" dirty="0" smtClean="0"/>
          </a:p>
          <a:p>
            <a:r>
              <a:rPr kumimoji="1" lang="ja-JP" altLang="en-US" dirty="0" smtClean="0"/>
              <a:t>日本のジオパークに関わる人の考え方の移り変わり</a:t>
            </a:r>
            <a:endParaRPr kumimoji="1" lang="ja-JP" altLang="en-US" dirty="0"/>
          </a:p>
        </p:txBody>
      </p:sp>
      <p:sp>
        <p:nvSpPr>
          <p:cNvPr id="3" name="タイトル 2"/>
          <p:cNvSpPr>
            <a:spLocks noGrp="1"/>
          </p:cNvSpPr>
          <p:nvPr>
            <p:ph type="title"/>
          </p:nvPr>
        </p:nvSpPr>
        <p:spPr/>
        <p:txBody>
          <a:bodyPr/>
          <a:lstStyle/>
          <a:p>
            <a:r>
              <a:rPr kumimoji="1" lang="ja-JP" altLang="en-US" dirty="0" smtClean="0"/>
              <a:t>今日のお話</a:t>
            </a:r>
            <a:endParaRPr kumimoji="1" lang="ja-JP" altLang="en-US" dirty="0"/>
          </a:p>
        </p:txBody>
      </p:sp>
    </p:spTree>
    <p:extLst>
      <p:ext uri="{BB962C8B-B14F-4D97-AF65-F5344CB8AC3E}">
        <p14:creationId xmlns:p14="http://schemas.microsoft.com/office/powerpoint/2010/main" val="4786794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371600"/>
          </a:xfrm>
        </p:spPr>
        <p:txBody>
          <a:bodyPr/>
          <a:lstStyle/>
          <a:p>
            <a:r>
              <a:rPr lang="ja-JP" altLang="en-US" dirty="0"/>
              <a:t>なぜ私がジオパークをやっているのか　</a:t>
            </a:r>
            <a:r>
              <a:rPr lang="en-US" altLang="ja-JP" dirty="0"/>
              <a:t/>
            </a:r>
            <a:br>
              <a:rPr lang="en-US" altLang="ja-JP" dirty="0"/>
            </a:br>
            <a:r>
              <a:rPr lang="ja-JP" altLang="en-US" dirty="0"/>
              <a:t>地質調査情報センターの</a:t>
            </a:r>
            <a:r>
              <a:rPr lang="ja-JP" altLang="en-US" dirty="0" smtClean="0"/>
              <a:t>１年半</a:t>
            </a:r>
            <a:endParaRPr lang="en-US" altLang="ja-JP" sz="2400" dirty="0"/>
          </a:p>
        </p:txBody>
      </p:sp>
      <p:sp>
        <p:nvSpPr>
          <p:cNvPr id="5123" name="Rectangle 3"/>
          <p:cNvSpPr>
            <a:spLocks noGrp="1" noChangeArrowheads="1"/>
          </p:cNvSpPr>
          <p:nvPr>
            <p:ph type="body" idx="1"/>
          </p:nvPr>
        </p:nvSpPr>
        <p:spPr>
          <a:xfrm>
            <a:off x="609600" y="1600200"/>
            <a:ext cx="8077200" cy="4800600"/>
          </a:xfrm>
        </p:spPr>
        <p:txBody>
          <a:bodyPr/>
          <a:lstStyle/>
          <a:p>
            <a:r>
              <a:rPr lang="ja-JP" altLang="en-US"/>
              <a:t>地質調査情報センター：社会とのインターフェース</a:t>
            </a:r>
            <a:endParaRPr lang="en-US" altLang="ja-JP"/>
          </a:p>
          <a:p>
            <a:r>
              <a:rPr lang="ja-JP" altLang="en-US"/>
              <a:t>国際連携主幹の仕事</a:t>
            </a:r>
            <a:endParaRPr lang="en-US" altLang="ja-JP"/>
          </a:p>
          <a:p>
            <a:pPr lvl="1"/>
            <a:r>
              <a:rPr lang="ja-JP" altLang="en-US"/>
              <a:t>国際共同研究契約に関すること（韓国など）</a:t>
            </a:r>
            <a:endParaRPr lang="en-US" altLang="ja-JP"/>
          </a:p>
          <a:p>
            <a:pPr lvl="1"/>
            <a:r>
              <a:rPr lang="ja-JP" altLang="en-US"/>
              <a:t>災害対応（パキスタンの地震）</a:t>
            </a:r>
            <a:endParaRPr lang="en-US" altLang="ja-JP"/>
          </a:p>
          <a:p>
            <a:pPr lvl="1"/>
            <a:r>
              <a:rPr lang="ja-JP" altLang="en-US"/>
              <a:t>各種イベント，展示</a:t>
            </a:r>
            <a:endParaRPr lang="en-US" altLang="ja-JP"/>
          </a:p>
          <a:p>
            <a:r>
              <a:rPr lang="ja-JP" altLang="en-US"/>
              <a:t>地球科学は必要とされている</a:t>
            </a:r>
            <a:endParaRPr lang="en-US" altLang="ja-JP"/>
          </a:p>
          <a:p>
            <a:pPr lvl="1"/>
            <a:r>
              <a:rPr lang="ja-JP" altLang="en-US"/>
              <a:t>情報・知識が必要としている人に届いていない</a:t>
            </a:r>
            <a:endParaRPr lang="en-US" altLang="ja-JP"/>
          </a:p>
          <a:p>
            <a:pPr lvl="1"/>
            <a:r>
              <a:rPr lang="ja-JP" altLang="en-US"/>
              <a:t>普及の手段としてのジオパークの必要性</a:t>
            </a:r>
          </a:p>
        </p:txBody>
      </p:sp>
      <p:sp>
        <p:nvSpPr>
          <p:cNvPr id="4" name="タイトル 2"/>
          <p:cNvSpPr txBox="1">
            <a:spLocks/>
          </p:cNvSpPr>
          <p:nvPr/>
        </p:nvSpPr>
        <p:spPr bwMode="auto">
          <a:xfrm>
            <a:off x="298052" y="2722593"/>
            <a:ext cx="8656427" cy="1252728"/>
          </a:xfrm>
          <a:prstGeom prst="rect">
            <a:avLst/>
          </a:prstGeom>
          <a:solidFill>
            <a:schemeClr val="accent3"/>
          </a:solidFill>
          <a:ln>
            <a:noFill/>
          </a:ln>
          <a:effectLst>
            <a:outerShdw blurRad="50800" dist="12700" dir="9600158" algn="ctr" rotWithShape="0">
              <a:srgbClr val="000000">
                <a:alpha val="75000"/>
              </a:srgbClr>
            </a:outerShdw>
          </a:effectLst>
          <a:extLs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r" rtl="0" fontAlgn="base">
              <a:spcBef>
                <a:spcPct val="0"/>
              </a:spcBef>
              <a:spcAft>
                <a:spcPct val="0"/>
              </a:spcAft>
              <a:defRPr sz="4400">
                <a:solidFill>
                  <a:schemeClr val="tx2"/>
                </a:solidFill>
                <a:latin typeface="+mj-lt"/>
                <a:ea typeface="+mj-ea"/>
                <a:cs typeface="+mj-cs"/>
              </a:defRPr>
            </a:lvl1pPr>
            <a:lvl2pPr algn="r" rtl="0" fontAlgn="base">
              <a:spcBef>
                <a:spcPct val="0"/>
              </a:spcBef>
              <a:spcAft>
                <a:spcPct val="0"/>
              </a:spcAft>
              <a:defRPr sz="4400">
                <a:solidFill>
                  <a:schemeClr val="tx2"/>
                </a:solidFill>
                <a:latin typeface="Verdana" charset="0"/>
                <a:ea typeface="ＭＳ Ｐゴシック" charset="0"/>
                <a:cs typeface="ＭＳ Ｐゴシック" charset="0"/>
              </a:defRPr>
            </a:lvl2pPr>
            <a:lvl3pPr algn="r" rtl="0" fontAlgn="base">
              <a:spcBef>
                <a:spcPct val="0"/>
              </a:spcBef>
              <a:spcAft>
                <a:spcPct val="0"/>
              </a:spcAft>
              <a:defRPr sz="4400">
                <a:solidFill>
                  <a:schemeClr val="tx2"/>
                </a:solidFill>
                <a:latin typeface="Verdana" charset="0"/>
                <a:ea typeface="ＭＳ Ｐゴシック" charset="0"/>
                <a:cs typeface="ＭＳ Ｐゴシック" charset="0"/>
              </a:defRPr>
            </a:lvl3pPr>
            <a:lvl4pPr algn="r" rtl="0" fontAlgn="base">
              <a:spcBef>
                <a:spcPct val="0"/>
              </a:spcBef>
              <a:spcAft>
                <a:spcPct val="0"/>
              </a:spcAft>
              <a:defRPr sz="4400">
                <a:solidFill>
                  <a:schemeClr val="tx2"/>
                </a:solidFill>
                <a:latin typeface="Verdana" charset="0"/>
                <a:ea typeface="ＭＳ Ｐゴシック" charset="0"/>
                <a:cs typeface="ＭＳ Ｐゴシック" charset="0"/>
              </a:defRPr>
            </a:lvl4pPr>
            <a:lvl5pPr algn="r" rtl="0" fontAlgn="base">
              <a:spcBef>
                <a:spcPct val="0"/>
              </a:spcBef>
              <a:spcAft>
                <a:spcPct val="0"/>
              </a:spcAft>
              <a:defRPr sz="4400">
                <a:solidFill>
                  <a:schemeClr val="tx2"/>
                </a:solidFill>
                <a:latin typeface="Verdana" charset="0"/>
                <a:ea typeface="ＭＳ Ｐゴシック" charset="0"/>
                <a:cs typeface="ＭＳ Ｐゴシック" charset="0"/>
              </a:defRPr>
            </a:lvl5pPr>
            <a:lvl6pPr marL="457200" algn="r" rtl="0" fontAlgn="base">
              <a:spcBef>
                <a:spcPct val="0"/>
              </a:spcBef>
              <a:spcAft>
                <a:spcPct val="0"/>
              </a:spcAft>
              <a:defRPr sz="4400">
                <a:solidFill>
                  <a:schemeClr val="tx2"/>
                </a:solidFill>
                <a:latin typeface="Verdana" charset="0"/>
                <a:ea typeface="ＭＳ Ｐゴシック" charset="0"/>
                <a:cs typeface="ＭＳ Ｐゴシック" charset="0"/>
              </a:defRPr>
            </a:lvl6pPr>
            <a:lvl7pPr marL="914400" algn="r" rtl="0" fontAlgn="base">
              <a:spcBef>
                <a:spcPct val="0"/>
              </a:spcBef>
              <a:spcAft>
                <a:spcPct val="0"/>
              </a:spcAft>
              <a:defRPr sz="4400">
                <a:solidFill>
                  <a:schemeClr val="tx2"/>
                </a:solidFill>
                <a:latin typeface="Verdana" charset="0"/>
                <a:ea typeface="ＭＳ Ｐゴシック" charset="0"/>
                <a:cs typeface="ＭＳ Ｐゴシック" charset="0"/>
              </a:defRPr>
            </a:lvl7pPr>
            <a:lvl8pPr marL="1371600" algn="r" rtl="0" fontAlgn="base">
              <a:spcBef>
                <a:spcPct val="0"/>
              </a:spcBef>
              <a:spcAft>
                <a:spcPct val="0"/>
              </a:spcAft>
              <a:defRPr sz="4400">
                <a:solidFill>
                  <a:schemeClr val="tx2"/>
                </a:solidFill>
                <a:latin typeface="Verdana" charset="0"/>
                <a:ea typeface="ＭＳ Ｐゴシック" charset="0"/>
                <a:cs typeface="ＭＳ Ｐゴシック" charset="0"/>
              </a:defRPr>
            </a:lvl8pPr>
            <a:lvl9pPr marL="1828800" algn="r" rtl="0" fontAlgn="base">
              <a:spcBef>
                <a:spcPct val="0"/>
              </a:spcBef>
              <a:spcAft>
                <a:spcPct val="0"/>
              </a:spcAft>
              <a:defRPr sz="4400">
                <a:solidFill>
                  <a:schemeClr val="tx2"/>
                </a:solidFill>
                <a:latin typeface="Verdana" charset="0"/>
                <a:ea typeface="ＭＳ Ｐゴシック" charset="0"/>
                <a:cs typeface="ＭＳ Ｐゴシック" charset="0"/>
              </a:defRPr>
            </a:lvl9pPr>
          </a:lstStyle>
          <a:p>
            <a:pPr algn="ctr"/>
            <a:r>
              <a:rPr lang="en-US" altLang="ja-JP" dirty="0" smtClean="0">
                <a:solidFill>
                  <a:schemeClr val="accent2">
                    <a:lumMod val="25000"/>
                  </a:schemeClr>
                </a:solidFill>
                <a:latin typeface="HGP明朝E"/>
                <a:ea typeface="HGP明朝E"/>
                <a:cs typeface="HGP明朝E"/>
              </a:rPr>
              <a:t>200</a:t>
            </a:r>
            <a:r>
              <a:rPr lang="ja-JP" altLang="en-US" dirty="0" smtClean="0">
                <a:solidFill>
                  <a:schemeClr val="accent2">
                    <a:lumMod val="25000"/>
                  </a:schemeClr>
                </a:solidFill>
                <a:latin typeface="HGP明朝E"/>
                <a:ea typeface="HGP明朝E"/>
                <a:cs typeface="HGP明朝E"/>
              </a:rPr>
              <a:t>７年１月、所属する研究グループ</a:t>
            </a:r>
            <a:endParaRPr lang="en-US" altLang="ja-JP" dirty="0" smtClean="0">
              <a:solidFill>
                <a:schemeClr val="accent2">
                  <a:lumMod val="25000"/>
                </a:schemeClr>
              </a:solidFill>
              <a:latin typeface="HGP明朝E"/>
              <a:ea typeface="HGP明朝E"/>
              <a:cs typeface="HGP明朝E"/>
            </a:endParaRPr>
          </a:p>
          <a:p>
            <a:pPr algn="ctr"/>
            <a:r>
              <a:rPr lang="ja-JP" altLang="en-US" dirty="0" smtClean="0">
                <a:solidFill>
                  <a:schemeClr val="accent2">
                    <a:lumMod val="25000"/>
                  </a:schemeClr>
                </a:solidFill>
                <a:latin typeface="HGP明朝E"/>
                <a:ea typeface="HGP明朝E"/>
                <a:cs typeface="HGP明朝E"/>
              </a:rPr>
              <a:t>のセミナーでのスライド</a:t>
            </a:r>
            <a:endParaRPr kumimoji="1" lang="ja-JP" altLang="en-US" dirty="0">
              <a:solidFill>
                <a:schemeClr val="accent2">
                  <a:lumMod val="25000"/>
                </a:schemeClr>
              </a:solidFill>
              <a:latin typeface="HGP明朝E"/>
              <a:ea typeface="HGP明朝E"/>
              <a:cs typeface="HGP明朝E"/>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2" y="2322229"/>
            <a:ext cx="8229599" cy="3773772"/>
          </a:xfrm>
        </p:spPr>
        <p:txBody>
          <a:bodyPr/>
          <a:lstStyle/>
          <a:p>
            <a:pPr marL="0" indent="0">
              <a:buNone/>
            </a:pPr>
            <a:r>
              <a:rPr lang="ja-JP" altLang="ja-JP" b="1" dirty="0" smtClean="0">
                <a:latin typeface="ヒラギノ角ゴ Std W8"/>
                <a:ea typeface="ヒラギノ角ゴ Std W8"/>
                <a:cs typeface="ヒラギノ角ゴ Std W8"/>
              </a:rPr>
              <a:t>ジオパーク</a:t>
            </a:r>
            <a:r>
              <a:rPr lang="ja-JP" altLang="ja-JP" b="1" dirty="0">
                <a:latin typeface="ヒラギノ角ゴ Std W8"/>
                <a:ea typeface="ヒラギノ角ゴ Std W8"/>
                <a:cs typeface="ヒラギノ角ゴ Std W8"/>
              </a:rPr>
              <a:t>とは何ですか？</a:t>
            </a:r>
            <a:endParaRPr lang="ja-JP" altLang="ja-JP" dirty="0">
              <a:latin typeface="ヒラギノ角ゴ Std W8"/>
              <a:ea typeface="ヒラギノ角ゴ Std W8"/>
              <a:cs typeface="ヒラギノ角ゴ Std W8"/>
            </a:endParaRPr>
          </a:p>
          <a:p>
            <a:pPr marL="0" indent="0">
              <a:buNone/>
            </a:pPr>
            <a:r>
              <a:rPr lang="ja-JP" altLang="ja-JP" dirty="0"/>
              <a:t>地質遺産と呼ばれる、地質学的に重要な地層や岩石の露頭（地層や岩石が直接見られる場所）や、重要な地形などを含む一種の自然公園です。地質遺産を保護し研究に活用するとともに、自然と人間との関わりを理解する場所として整備し、教育の場として、また新たな観光資源として地域の振興に活かします</a:t>
            </a:r>
            <a:r>
              <a:rPr lang="ja-JP" altLang="ja-JP" dirty="0" smtClean="0"/>
              <a:t>。</a:t>
            </a:r>
            <a:endParaRPr lang="en-US" altLang="ja-JP" dirty="0" smtClean="0"/>
          </a:p>
          <a:p>
            <a:pPr marL="0" indent="0">
              <a:buNone/>
            </a:pPr>
            <a:endParaRPr lang="en-US" altLang="ja-JP" dirty="0"/>
          </a:p>
          <a:p>
            <a:pPr marL="0" indent="0">
              <a:buNone/>
            </a:pPr>
            <a:r>
              <a:rPr lang="ja-JP" altLang="en-US" b="1" dirty="0"/>
              <a:t>地質学会ジオパーク設立推進協議会と</a:t>
            </a:r>
            <a:r>
              <a:rPr lang="ja-JP" altLang="en-US" b="1" dirty="0" smtClean="0"/>
              <a:t>して作成、その後日本ジオパーク委員会ホームページに移って十数バージョン作成</a:t>
            </a:r>
            <a:endParaRPr lang="en-US" altLang="ja-JP" b="1" dirty="0"/>
          </a:p>
          <a:p>
            <a:pPr marL="0" indent="0">
              <a:buNone/>
            </a:pPr>
            <a:endParaRPr lang="ja-JP" altLang="ja-JP" dirty="0"/>
          </a:p>
        </p:txBody>
      </p:sp>
      <p:sp>
        <p:nvSpPr>
          <p:cNvPr id="3" name="タイトル 2"/>
          <p:cNvSpPr>
            <a:spLocks noGrp="1"/>
          </p:cNvSpPr>
          <p:nvPr>
            <p:ph type="title"/>
          </p:nvPr>
        </p:nvSpPr>
        <p:spPr/>
        <p:txBody>
          <a:bodyPr/>
          <a:lstStyle/>
          <a:p>
            <a:r>
              <a:rPr kumimoji="1" lang="ja-JP" altLang="en-US" dirty="0" smtClean="0"/>
              <a:t>ジオパークＱ＆Ａを作成</a:t>
            </a:r>
            <a:endParaRPr kumimoji="1" lang="ja-JP" altLang="en-US" dirty="0"/>
          </a:p>
        </p:txBody>
      </p:sp>
    </p:spTree>
    <p:extLst>
      <p:ext uri="{BB962C8B-B14F-4D97-AF65-F5344CB8AC3E}">
        <p14:creationId xmlns:p14="http://schemas.microsoft.com/office/powerpoint/2010/main" val="2582959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2" y="2322229"/>
            <a:ext cx="4343399" cy="4281771"/>
          </a:xfrm>
        </p:spPr>
        <p:txBody>
          <a:bodyPr/>
          <a:lstStyle/>
          <a:p>
            <a:r>
              <a:rPr lang="ja-JP" altLang="en-US" dirty="0"/>
              <a:t>５月、幕張・日本地球惑星科学連合大会で初めての</a:t>
            </a:r>
            <a:r>
              <a:rPr lang="ja-JP" altLang="en-US" dirty="0" smtClean="0"/>
              <a:t>ジオパークシンポジウム</a:t>
            </a:r>
            <a:endParaRPr lang="en-US" altLang="ja-JP" dirty="0" smtClean="0"/>
          </a:p>
          <a:p>
            <a:pPr lvl="1"/>
            <a:r>
              <a:rPr lang="ja-JP" altLang="en-US" dirty="0" smtClean="0"/>
              <a:t>白滝、洞爺湖有珠山、糸魚川、山陰海岸、四国</a:t>
            </a:r>
            <a:endParaRPr lang="ja-JP" altLang="en-US" dirty="0"/>
          </a:p>
          <a:p>
            <a:endParaRPr kumimoji="1" lang="en-US" altLang="ja-JP" dirty="0" smtClean="0"/>
          </a:p>
        </p:txBody>
      </p:sp>
      <p:sp>
        <p:nvSpPr>
          <p:cNvPr id="3" name="タイトル 2"/>
          <p:cNvSpPr>
            <a:spLocks noGrp="1"/>
          </p:cNvSpPr>
          <p:nvPr>
            <p:ph type="title"/>
          </p:nvPr>
        </p:nvSpPr>
        <p:spPr/>
        <p:txBody>
          <a:bodyPr/>
          <a:lstStyle/>
          <a:p>
            <a:r>
              <a:rPr kumimoji="1" lang="ja-JP" altLang="en-US" dirty="0" smtClean="0"/>
              <a:t>広がり始めた２００７年</a:t>
            </a:r>
            <a:r>
              <a:rPr kumimoji="1" lang="en-US" altLang="ja-JP" dirty="0" smtClean="0"/>
              <a:t> </a:t>
            </a:r>
            <a:r>
              <a:rPr kumimoji="1" lang="ja-JP" altLang="en-US" dirty="0" smtClean="0"/>
              <a:t>１</a:t>
            </a:r>
            <a:endParaRPr kumimoji="1" lang="ja-JP" altLang="en-US" dirty="0"/>
          </a:p>
        </p:txBody>
      </p:sp>
      <p:pic>
        <p:nvPicPr>
          <p:cNvPr id="5" name="Picture 8" descr="地質表紙0707月号のコピー"/>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452" y="2228768"/>
            <a:ext cx="3201522" cy="447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493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85800" y="304800"/>
            <a:ext cx="7772400" cy="833438"/>
          </a:xfrm>
        </p:spPr>
        <p:txBody>
          <a:bodyPr/>
          <a:lstStyle/>
          <a:p>
            <a:r>
              <a:rPr lang="ja-JP" altLang="en-US"/>
              <a:t>世界ジオパークネットワークの理念</a:t>
            </a:r>
          </a:p>
        </p:txBody>
      </p:sp>
      <p:sp>
        <p:nvSpPr>
          <p:cNvPr id="243715" name="Rectangle 3"/>
          <p:cNvSpPr>
            <a:spLocks noGrp="1" noChangeArrowheads="1"/>
          </p:cNvSpPr>
          <p:nvPr>
            <p:ph type="body" idx="1"/>
          </p:nvPr>
        </p:nvSpPr>
        <p:spPr>
          <a:xfrm>
            <a:off x="685800" y="1406526"/>
            <a:ext cx="7772400" cy="5070475"/>
          </a:xfrm>
        </p:spPr>
        <p:txBody>
          <a:bodyPr/>
          <a:lstStyle/>
          <a:p>
            <a:r>
              <a:rPr lang="ja-JP" altLang="en-US" dirty="0"/>
              <a:t>地質遺産の保存</a:t>
            </a:r>
            <a:endParaRPr lang="en-US" altLang="ja-JP" dirty="0"/>
          </a:p>
          <a:p>
            <a:r>
              <a:rPr lang="ja-JP" altLang="en-US" dirty="0"/>
              <a:t>地球科学・環境問題に関する普及・教育</a:t>
            </a:r>
            <a:endParaRPr lang="en-US" altLang="ja-JP" dirty="0"/>
          </a:p>
          <a:p>
            <a:r>
              <a:rPr lang="ja-JP" altLang="en-US" dirty="0"/>
              <a:t>持続可能な手段による経済・文化の発展</a:t>
            </a:r>
            <a:endParaRPr lang="en-US" altLang="ja-JP" dirty="0"/>
          </a:p>
          <a:p>
            <a:r>
              <a:rPr lang="ja-JP" altLang="en-US" dirty="0"/>
              <a:t>地質多様性と文化多様性の維持</a:t>
            </a:r>
            <a:endParaRPr lang="en-US" altLang="ja-JP" dirty="0"/>
          </a:p>
          <a:p>
            <a:r>
              <a:rPr lang="ja-JP" altLang="en-US" dirty="0"/>
              <a:t>研究の振興</a:t>
            </a:r>
            <a:endParaRPr lang="en-US" altLang="ja-JP" dirty="0"/>
          </a:p>
          <a:p>
            <a:r>
              <a:rPr lang="ja-JP" altLang="en-US" dirty="0"/>
              <a:t>世界ネットワークへの貢献</a:t>
            </a:r>
          </a:p>
        </p:txBody>
      </p:sp>
      <p:sp>
        <p:nvSpPr>
          <p:cNvPr id="4" name="タイトル 2"/>
          <p:cNvSpPr txBox="1">
            <a:spLocks/>
          </p:cNvSpPr>
          <p:nvPr/>
        </p:nvSpPr>
        <p:spPr bwMode="auto">
          <a:xfrm>
            <a:off x="577452" y="5224273"/>
            <a:ext cx="8287147" cy="973327"/>
          </a:xfrm>
          <a:prstGeom prst="rect">
            <a:avLst/>
          </a:prstGeom>
          <a:solidFill>
            <a:schemeClr val="accent3"/>
          </a:solidFill>
          <a:ln>
            <a:noFill/>
          </a:ln>
          <a:effectLst>
            <a:outerShdw blurRad="50800" dist="12700" dir="9600158" algn="ctr" rotWithShape="0">
              <a:srgbClr val="000000">
                <a:alpha val="75000"/>
              </a:srgbClr>
            </a:outerShdw>
          </a:effectLst>
          <a:extLs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r" rtl="0" fontAlgn="base">
              <a:spcBef>
                <a:spcPct val="0"/>
              </a:spcBef>
              <a:spcAft>
                <a:spcPct val="0"/>
              </a:spcAft>
              <a:defRPr sz="4400">
                <a:solidFill>
                  <a:schemeClr val="tx2"/>
                </a:solidFill>
                <a:latin typeface="+mj-lt"/>
                <a:ea typeface="+mj-ea"/>
                <a:cs typeface="+mj-cs"/>
              </a:defRPr>
            </a:lvl1pPr>
            <a:lvl2pPr algn="r" rtl="0" fontAlgn="base">
              <a:spcBef>
                <a:spcPct val="0"/>
              </a:spcBef>
              <a:spcAft>
                <a:spcPct val="0"/>
              </a:spcAft>
              <a:defRPr sz="4400">
                <a:solidFill>
                  <a:schemeClr val="tx2"/>
                </a:solidFill>
                <a:latin typeface="Verdana" charset="0"/>
                <a:ea typeface="ＭＳ Ｐゴシック" charset="0"/>
                <a:cs typeface="ＭＳ Ｐゴシック" charset="0"/>
              </a:defRPr>
            </a:lvl2pPr>
            <a:lvl3pPr algn="r" rtl="0" fontAlgn="base">
              <a:spcBef>
                <a:spcPct val="0"/>
              </a:spcBef>
              <a:spcAft>
                <a:spcPct val="0"/>
              </a:spcAft>
              <a:defRPr sz="4400">
                <a:solidFill>
                  <a:schemeClr val="tx2"/>
                </a:solidFill>
                <a:latin typeface="Verdana" charset="0"/>
                <a:ea typeface="ＭＳ Ｐゴシック" charset="0"/>
                <a:cs typeface="ＭＳ Ｐゴシック" charset="0"/>
              </a:defRPr>
            </a:lvl3pPr>
            <a:lvl4pPr algn="r" rtl="0" fontAlgn="base">
              <a:spcBef>
                <a:spcPct val="0"/>
              </a:spcBef>
              <a:spcAft>
                <a:spcPct val="0"/>
              </a:spcAft>
              <a:defRPr sz="4400">
                <a:solidFill>
                  <a:schemeClr val="tx2"/>
                </a:solidFill>
                <a:latin typeface="Verdana" charset="0"/>
                <a:ea typeface="ＭＳ Ｐゴシック" charset="0"/>
                <a:cs typeface="ＭＳ Ｐゴシック" charset="0"/>
              </a:defRPr>
            </a:lvl4pPr>
            <a:lvl5pPr algn="r" rtl="0" fontAlgn="base">
              <a:spcBef>
                <a:spcPct val="0"/>
              </a:spcBef>
              <a:spcAft>
                <a:spcPct val="0"/>
              </a:spcAft>
              <a:defRPr sz="4400">
                <a:solidFill>
                  <a:schemeClr val="tx2"/>
                </a:solidFill>
                <a:latin typeface="Verdana" charset="0"/>
                <a:ea typeface="ＭＳ Ｐゴシック" charset="0"/>
                <a:cs typeface="ＭＳ Ｐゴシック" charset="0"/>
              </a:defRPr>
            </a:lvl5pPr>
            <a:lvl6pPr marL="457200" algn="r" rtl="0" fontAlgn="base">
              <a:spcBef>
                <a:spcPct val="0"/>
              </a:spcBef>
              <a:spcAft>
                <a:spcPct val="0"/>
              </a:spcAft>
              <a:defRPr sz="4400">
                <a:solidFill>
                  <a:schemeClr val="tx2"/>
                </a:solidFill>
                <a:latin typeface="Verdana" charset="0"/>
                <a:ea typeface="ＭＳ Ｐゴシック" charset="0"/>
                <a:cs typeface="ＭＳ Ｐゴシック" charset="0"/>
              </a:defRPr>
            </a:lvl6pPr>
            <a:lvl7pPr marL="914400" algn="r" rtl="0" fontAlgn="base">
              <a:spcBef>
                <a:spcPct val="0"/>
              </a:spcBef>
              <a:spcAft>
                <a:spcPct val="0"/>
              </a:spcAft>
              <a:defRPr sz="4400">
                <a:solidFill>
                  <a:schemeClr val="tx2"/>
                </a:solidFill>
                <a:latin typeface="Verdana" charset="0"/>
                <a:ea typeface="ＭＳ Ｐゴシック" charset="0"/>
                <a:cs typeface="ＭＳ Ｐゴシック" charset="0"/>
              </a:defRPr>
            </a:lvl7pPr>
            <a:lvl8pPr marL="1371600" algn="r" rtl="0" fontAlgn="base">
              <a:spcBef>
                <a:spcPct val="0"/>
              </a:spcBef>
              <a:spcAft>
                <a:spcPct val="0"/>
              </a:spcAft>
              <a:defRPr sz="4400">
                <a:solidFill>
                  <a:schemeClr val="tx2"/>
                </a:solidFill>
                <a:latin typeface="Verdana" charset="0"/>
                <a:ea typeface="ＭＳ Ｐゴシック" charset="0"/>
                <a:cs typeface="ＭＳ Ｐゴシック" charset="0"/>
              </a:defRPr>
            </a:lvl8pPr>
            <a:lvl9pPr marL="1828800" algn="r" rtl="0" fontAlgn="base">
              <a:spcBef>
                <a:spcPct val="0"/>
              </a:spcBef>
              <a:spcAft>
                <a:spcPct val="0"/>
              </a:spcAft>
              <a:defRPr sz="4400">
                <a:solidFill>
                  <a:schemeClr val="tx2"/>
                </a:solidFill>
                <a:latin typeface="Verdana" charset="0"/>
                <a:ea typeface="ＭＳ Ｐゴシック" charset="0"/>
                <a:cs typeface="ＭＳ Ｐゴシック" charset="0"/>
              </a:defRPr>
            </a:lvl9pPr>
          </a:lstStyle>
          <a:p>
            <a:pPr algn="ctr"/>
            <a:r>
              <a:rPr lang="en-US" altLang="ja-JP" sz="3200" dirty="0" smtClean="0">
                <a:solidFill>
                  <a:schemeClr val="accent2">
                    <a:lumMod val="25000"/>
                  </a:schemeClr>
                </a:solidFill>
                <a:latin typeface="HGP明朝E"/>
                <a:ea typeface="HGP明朝E"/>
                <a:cs typeface="HGP明朝E"/>
              </a:rPr>
              <a:t>200</a:t>
            </a:r>
            <a:r>
              <a:rPr lang="ja-JP" altLang="en-US" sz="3200" dirty="0" smtClean="0">
                <a:solidFill>
                  <a:schemeClr val="accent2">
                    <a:lumMod val="25000"/>
                  </a:schemeClr>
                </a:solidFill>
                <a:latin typeface="HGP明朝E"/>
                <a:ea typeface="HGP明朝E"/>
                <a:cs typeface="HGP明朝E"/>
              </a:rPr>
              <a:t>７年</a:t>
            </a:r>
            <a:r>
              <a:rPr lang="en-US" altLang="ja-JP" sz="3200" dirty="0" smtClean="0">
                <a:solidFill>
                  <a:schemeClr val="accent2">
                    <a:lumMod val="25000"/>
                  </a:schemeClr>
                </a:solidFill>
                <a:latin typeface="HGP明朝E"/>
                <a:ea typeface="HGP明朝E"/>
                <a:cs typeface="HGP明朝E"/>
              </a:rPr>
              <a:t>5</a:t>
            </a:r>
            <a:r>
              <a:rPr lang="ja-JP" altLang="en-US" sz="3200" dirty="0" smtClean="0">
                <a:solidFill>
                  <a:schemeClr val="accent2">
                    <a:lumMod val="25000"/>
                  </a:schemeClr>
                </a:solidFill>
                <a:latin typeface="HGP明朝E"/>
                <a:ea typeface="HGP明朝E"/>
                <a:cs typeface="HGP明朝E"/>
              </a:rPr>
              <a:t>月、幕張での発表の際のパワーポイント</a:t>
            </a:r>
            <a:endParaRPr kumimoji="1" lang="ja-JP" altLang="en-US" sz="3200" dirty="0">
              <a:solidFill>
                <a:schemeClr val="accent2">
                  <a:lumMod val="25000"/>
                </a:schemeClr>
              </a:solidFill>
              <a:latin typeface="HGP明朝E"/>
              <a:ea typeface="HGP明朝E"/>
              <a:cs typeface="HGP明朝E"/>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ja-JP" altLang="en-US"/>
              <a:t>ジオパークで伝えよう</a:t>
            </a:r>
          </a:p>
        </p:txBody>
      </p:sp>
      <p:sp>
        <p:nvSpPr>
          <p:cNvPr id="214019" name="Rectangle 3"/>
          <p:cNvSpPr>
            <a:spLocks noGrp="1" noChangeArrowheads="1"/>
          </p:cNvSpPr>
          <p:nvPr>
            <p:ph type="body" idx="1"/>
          </p:nvPr>
        </p:nvSpPr>
        <p:spPr>
          <a:xfrm>
            <a:off x="381000" y="1143000"/>
            <a:ext cx="8305800" cy="5334000"/>
          </a:xfrm>
        </p:spPr>
        <p:txBody>
          <a:bodyPr/>
          <a:lstStyle/>
          <a:p>
            <a:r>
              <a:rPr kumimoji="1" lang="ja-JP" altLang="en-US">
                <a:latin typeface="Arial" charset="0"/>
              </a:rPr>
              <a:t>日本の人へ</a:t>
            </a:r>
            <a:endParaRPr kumimoji="1" lang="en-US" altLang="ja-JP">
              <a:latin typeface="Arial" charset="0"/>
            </a:endParaRPr>
          </a:p>
          <a:p>
            <a:pPr lvl="1"/>
            <a:r>
              <a:rPr kumimoji="1" lang="ja-JP" altLang="en-US">
                <a:latin typeface="Arial" charset="0"/>
              </a:rPr>
              <a:t>日本列島の地質多様性と生物多様性は日本人の文化・伝統と密接な関係がある（はず）</a:t>
            </a:r>
            <a:endParaRPr kumimoji="1" lang="en-US" altLang="ja-JP">
              <a:latin typeface="Arial" charset="0"/>
            </a:endParaRPr>
          </a:p>
          <a:p>
            <a:pPr lvl="1"/>
            <a:r>
              <a:rPr lang="ja-JP" altLang="en-US"/>
              <a:t>理科離れを食い止める</a:t>
            </a:r>
            <a:endParaRPr lang="en-US" altLang="ja-JP"/>
          </a:p>
          <a:p>
            <a:pPr lvl="1"/>
            <a:r>
              <a:rPr lang="ja-JP" altLang="en-US"/>
              <a:t>日本では地球科学の知識が生死を分ける</a:t>
            </a:r>
            <a:endParaRPr lang="en-US" altLang="ja-JP"/>
          </a:p>
          <a:p>
            <a:pPr lvl="1"/>
            <a:r>
              <a:rPr kumimoji="1" lang="ja-JP" altLang="en-US">
                <a:latin typeface="Arial" charset="0"/>
              </a:rPr>
              <a:t>自然環境・風土をふまえた暮らし方，開発</a:t>
            </a:r>
            <a:endParaRPr kumimoji="1" lang="en-US" altLang="ja-JP">
              <a:latin typeface="Arial" charset="0"/>
            </a:endParaRPr>
          </a:p>
          <a:p>
            <a:r>
              <a:rPr kumimoji="1" lang="ja-JP" altLang="en-US">
                <a:latin typeface="Arial" charset="0"/>
              </a:rPr>
              <a:t>世界の人へ</a:t>
            </a:r>
            <a:endParaRPr kumimoji="1" lang="en-US" altLang="ja-JP">
              <a:latin typeface="Arial" charset="0"/>
            </a:endParaRPr>
          </a:p>
          <a:p>
            <a:pPr lvl="1"/>
            <a:r>
              <a:rPr lang="ja-JP" altLang="en-US"/>
              <a:t>多様性に富んだ日本の地質が作る多様な景観</a:t>
            </a:r>
            <a:endParaRPr lang="en-US" altLang="ja-JP"/>
          </a:p>
          <a:p>
            <a:pPr lvl="1"/>
            <a:r>
              <a:rPr lang="ja-JP" altLang="en-US"/>
              <a:t>地質を含めた自然との関わりで育まれてきた地域の文化と伝統、日本人の自然観</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533400" y="304800"/>
            <a:ext cx="8153400" cy="609600"/>
          </a:xfrm>
        </p:spPr>
        <p:txBody>
          <a:bodyPr/>
          <a:lstStyle/>
          <a:p>
            <a:r>
              <a:rPr lang="ja-JP" altLang="en-US"/>
              <a:t>ジオパークでみんなで幸せになろう</a:t>
            </a:r>
          </a:p>
        </p:txBody>
      </p:sp>
      <p:sp>
        <p:nvSpPr>
          <p:cNvPr id="177155" name="Rectangle 3"/>
          <p:cNvSpPr>
            <a:spLocks noGrp="1" noChangeArrowheads="1"/>
          </p:cNvSpPr>
          <p:nvPr>
            <p:ph type="body" idx="1"/>
          </p:nvPr>
        </p:nvSpPr>
        <p:spPr>
          <a:xfrm>
            <a:off x="381000" y="1143000"/>
            <a:ext cx="8534400" cy="5334000"/>
          </a:xfrm>
        </p:spPr>
        <p:txBody>
          <a:bodyPr/>
          <a:lstStyle/>
          <a:p>
            <a:pPr>
              <a:lnSpc>
                <a:spcPct val="90000"/>
              </a:lnSpc>
            </a:pPr>
            <a:r>
              <a:rPr lang="ja-JP" altLang="en-US" sz="2400" dirty="0"/>
              <a:t>ジオパークを設立すると</a:t>
            </a:r>
            <a:endParaRPr lang="en-US" altLang="ja-JP" sz="2400" dirty="0"/>
          </a:p>
          <a:p>
            <a:pPr lvl="1">
              <a:lnSpc>
                <a:spcPct val="90000"/>
              </a:lnSpc>
            </a:pPr>
            <a:r>
              <a:rPr lang="ja-JP" altLang="en-US" sz="2400" dirty="0"/>
              <a:t>自分の住む地域の自然・文化・伝統のすばらしさがよくわかる</a:t>
            </a:r>
            <a:endParaRPr lang="en-US" altLang="ja-JP" sz="2400" dirty="0"/>
          </a:p>
          <a:p>
            <a:pPr lvl="1">
              <a:lnSpc>
                <a:spcPct val="90000"/>
              </a:lnSpc>
            </a:pPr>
            <a:r>
              <a:rPr lang="ja-JP" altLang="en-US" sz="2400" dirty="0"/>
              <a:t>地域が活性化する</a:t>
            </a:r>
            <a:endParaRPr lang="en-US" altLang="ja-JP" sz="2400" dirty="0"/>
          </a:p>
          <a:p>
            <a:pPr>
              <a:lnSpc>
                <a:spcPct val="90000"/>
              </a:lnSpc>
            </a:pPr>
            <a:r>
              <a:rPr lang="ja-JP" altLang="en-US" sz="2400" dirty="0"/>
              <a:t>ジオパークへ行くと</a:t>
            </a:r>
            <a:endParaRPr lang="en-US" altLang="ja-JP" sz="2400" dirty="0"/>
          </a:p>
          <a:p>
            <a:pPr lvl="1">
              <a:lnSpc>
                <a:spcPct val="90000"/>
              </a:lnSpc>
            </a:pPr>
            <a:r>
              <a:rPr lang="ja-JP" altLang="en-US" sz="2400" dirty="0"/>
              <a:t>日本列島と地球の歴史、日本人の文化と伝統の起源について理解できる</a:t>
            </a:r>
            <a:endParaRPr lang="en-US" altLang="ja-JP" sz="2400" dirty="0"/>
          </a:p>
          <a:p>
            <a:pPr lvl="1">
              <a:lnSpc>
                <a:spcPct val="90000"/>
              </a:lnSpc>
            </a:pPr>
            <a:r>
              <a:rPr lang="ja-JP" altLang="en-US" sz="2400" dirty="0"/>
              <a:t>自分と家族の安全を守るための知識が身につく</a:t>
            </a:r>
            <a:endParaRPr lang="en-US" altLang="ja-JP" sz="2400" dirty="0"/>
          </a:p>
          <a:p>
            <a:pPr lvl="1">
              <a:lnSpc>
                <a:spcPct val="90000"/>
              </a:lnSpc>
            </a:pPr>
            <a:r>
              <a:rPr lang="ja-JP" altLang="en-US" sz="2400" dirty="0"/>
              <a:t>持続可能な社会の実現に向けて何をすべきかわかる</a:t>
            </a:r>
            <a:endParaRPr lang="en-US" altLang="ja-JP" sz="2400" dirty="0"/>
          </a:p>
          <a:p>
            <a:pPr>
              <a:lnSpc>
                <a:spcPct val="90000"/>
              </a:lnSpc>
            </a:pPr>
            <a:r>
              <a:rPr lang="ja-JP" altLang="en-US" sz="2400" dirty="0"/>
              <a:t>ジオパークを支援すると</a:t>
            </a:r>
            <a:endParaRPr lang="en-US" altLang="ja-JP" sz="2400" dirty="0"/>
          </a:p>
          <a:p>
            <a:pPr lvl="1">
              <a:lnSpc>
                <a:spcPct val="90000"/>
              </a:lnSpc>
            </a:pPr>
            <a:r>
              <a:rPr lang="ja-JP" altLang="en-US" sz="2400" dirty="0"/>
              <a:t>自分たちの研究の意義が社会に理解され、社会に役立ててもらえるようになる</a:t>
            </a:r>
            <a:endParaRPr lang="en-US" altLang="ja-JP" sz="2400" dirty="0"/>
          </a:p>
          <a:p>
            <a:pPr lvl="1">
              <a:lnSpc>
                <a:spcPct val="90000"/>
              </a:lnSpc>
            </a:pPr>
            <a:r>
              <a:rPr lang="ja-JP" altLang="en-US" sz="2400" dirty="0"/>
              <a:t>地球科学を学んだ人の職場が増える</a:t>
            </a:r>
            <a:endParaRPr lang="en-US" altLang="ja-JP" sz="2400" dirty="0"/>
          </a:p>
          <a:p>
            <a:pPr lvl="1">
              <a:lnSpc>
                <a:spcPct val="90000"/>
              </a:lnSpc>
            </a:pPr>
            <a:r>
              <a:rPr lang="ja-JP" altLang="en-US" sz="2400" dirty="0"/>
              <a:t>ジオパークで幸せな第二の人生を送れる</a:t>
            </a:r>
            <a:endParaRPr lang="en-US" altLang="ja-JP" sz="2400" dirty="0"/>
          </a:p>
          <a:p>
            <a:pPr>
              <a:lnSpc>
                <a:spcPct val="90000"/>
              </a:lnSpc>
            </a:pPr>
            <a:endParaRPr lang="ja-JP" altLang="en-US" sz="2400" dirty="0"/>
          </a:p>
        </p:txBody>
      </p:sp>
      <p:sp>
        <p:nvSpPr>
          <p:cNvPr id="4" name="タイトル 2"/>
          <p:cNvSpPr txBox="1">
            <a:spLocks/>
          </p:cNvSpPr>
          <p:nvPr/>
        </p:nvSpPr>
        <p:spPr bwMode="auto">
          <a:xfrm>
            <a:off x="381000" y="2938273"/>
            <a:ext cx="8287147" cy="973327"/>
          </a:xfrm>
          <a:prstGeom prst="rect">
            <a:avLst/>
          </a:prstGeom>
          <a:solidFill>
            <a:schemeClr val="accent3"/>
          </a:solidFill>
          <a:ln>
            <a:noFill/>
          </a:ln>
          <a:effectLst>
            <a:outerShdw blurRad="50800" dist="12700" dir="9600158" algn="ctr" rotWithShape="0">
              <a:srgbClr val="000000">
                <a:alpha val="75000"/>
              </a:srgbClr>
            </a:outerShdw>
          </a:effectLst>
          <a:extLst>
            <a:ext uri="{FAA26D3D-D897-4be2-8F04-BA451C77F1D7}">
              <ma14:placeholderFlag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r" rtl="0" fontAlgn="base">
              <a:spcBef>
                <a:spcPct val="0"/>
              </a:spcBef>
              <a:spcAft>
                <a:spcPct val="0"/>
              </a:spcAft>
              <a:defRPr sz="4400">
                <a:solidFill>
                  <a:schemeClr val="tx2"/>
                </a:solidFill>
                <a:latin typeface="+mj-lt"/>
                <a:ea typeface="+mj-ea"/>
                <a:cs typeface="+mj-cs"/>
              </a:defRPr>
            </a:lvl1pPr>
            <a:lvl2pPr algn="r" rtl="0" fontAlgn="base">
              <a:spcBef>
                <a:spcPct val="0"/>
              </a:spcBef>
              <a:spcAft>
                <a:spcPct val="0"/>
              </a:spcAft>
              <a:defRPr sz="4400">
                <a:solidFill>
                  <a:schemeClr val="tx2"/>
                </a:solidFill>
                <a:latin typeface="Verdana" charset="0"/>
                <a:ea typeface="ＭＳ Ｐゴシック" charset="0"/>
                <a:cs typeface="ＭＳ Ｐゴシック" charset="0"/>
              </a:defRPr>
            </a:lvl2pPr>
            <a:lvl3pPr algn="r" rtl="0" fontAlgn="base">
              <a:spcBef>
                <a:spcPct val="0"/>
              </a:spcBef>
              <a:spcAft>
                <a:spcPct val="0"/>
              </a:spcAft>
              <a:defRPr sz="4400">
                <a:solidFill>
                  <a:schemeClr val="tx2"/>
                </a:solidFill>
                <a:latin typeface="Verdana" charset="0"/>
                <a:ea typeface="ＭＳ Ｐゴシック" charset="0"/>
                <a:cs typeface="ＭＳ Ｐゴシック" charset="0"/>
              </a:defRPr>
            </a:lvl3pPr>
            <a:lvl4pPr algn="r" rtl="0" fontAlgn="base">
              <a:spcBef>
                <a:spcPct val="0"/>
              </a:spcBef>
              <a:spcAft>
                <a:spcPct val="0"/>
              </a:spcAft>
              <a:defRPr sz="4400">
                <a:solidFill>
                  <a:schemeClr val="tx2"/>
                </a:solidFill>
                <a:latin typeface="Verdana" charset="0"/>
                <a:ea typeface="ＭＳ Ｐゴシック" charset="0"/>
                <a:cs typeface="ＭＳ Ｐゴシック" charset="0"/>
              </a:defRPr>
            </a:lvl4pPr>
            <a:lvl5pPr algn="r" rtl="0" fontAlgn="base">
              <a:spcBef>
                <a:spcPct val="0"/>
              </a:spcBef>
              <a:spcAft>
                <a:spcPct val="0"/>
              </a:spcAft>
              <a:defRPr sz="4400">
                <a:solidFill>
                  <a:schemeClr val="tx2"/>
                </a:solidFill>
                <a:latin typeface="Verdana" charset="0"/>
                <a:ea typeface="ＭＳ Ｐゴシック" charset="0"/>
                <a:cs typeface="ＭＳ Ｐゴシック" charset="0"/>
              </a:defRPr>
            </a:lvl5pPr>
            <a:lvl6pPr marL="457200" algn="r" rtl="0" fontAlgn="base">
              <a:spcBef>
                <a:spcPct val="0"/>
              </a:spcBef>
              <a:spcAft>
                <a:spcPct val="0"/>
              </a:spcAft>
              <a:defRPr sz="4400">
                <a:solidFill>
                  <a:schemeClr val="tx2"/>
                </a:solidFill>
                <a:latin typeface="Verdana" charset="0"/>
                <a:ea typeface="ＭＳ Ｐゴシック" charset="0"/>
                <a:cs typeface="ＭＳ Ｐゴシック" charset="0"/>
              </a:defRPr>
            </a:lvl6pPr>
            <a:lvl7pPr marL="914400" algn="r" rtl="0" fontAlgn="base">
              <a:spcBef>
                <a:spcPct val="0"/>
              </a:spcBef>
              <a:spcAft>
                <a:spcPct val="0"/>
              </a:spcAft>
              <a:defRPr sz="4400">
                <a:solidFill>
                  <a:schemeClr val="tx2"/>
                </a:solidFill>
                <a:latin typeface="Verdana" charset="0"/>
                <a:ea typeface="ＭＳ Ｐゴシック" charset="0"/>
                <a:cs typeface="ＭＳ Ｐゴシック" charset="0"/>
              </a:defRPr>
            </a:lvl7pPr>
            <a:lvl8pPr marL="1371600" algn="r" rtl="0" fontAlgn="base">
              <a:spcBef>
                <a:spcPct val="0"/>
              </a:spcBef>
              <a:spcAft>
                <a:spcPct val="0"/>
              </a:spcAft>
              <a:defRPr sz="4400">
                <a:solidFill>
                  <a:schemeClr val="tx2"/>
                </a:solidFill>
                <a:latin typeface="Verdana" charset="0"/>
                <a:ea typeface="ＭＳ Ｐゴシック" charset="0"/>
                <a:cs typeface="ＭＳ Ｐゴシック" charset="0"/>
              </a:defRPr>
            </a:lvl8pPr>
            <a:lvl9pPr marL="1828800" algn="r" rtl="0" fontAlgn="base">
              <a:spcBef>
                <a:spcPct val="0"/>
              </a:spcBef>
              <a:spcAft>
                <a:spcPct val="0"/>
              </a:spcAft>
              <a:defRPr sz="4400">
                <a:solidFill>
                  <a:schemeClr val="tx2"/>
                </a:solidFill>
                <a:latin typeface="Verdana" charset="0"/>
                <a:ea typeface="ＭＳ Ｐゴシック" charset="0"/>
                <a:cs typeface="ＭＳ Ｐゴシック" charset="0"/>
              </a:defRPr>
            </a:lvl9pPr>
          </a:lstStyle>
          <a:p>
            <a:pPr algn="ctr"/>
            <a:r>
              <a:rPr kumimoji="1" lang="ja-JP" altLang="en-US" dirty="0" smtClean="0">
                <a:solidFill>
                  <a:schemeClr val="accent2">
                    <a:lumMod val="25000"/>
                  </a:schemeClr>
                </a:solidFill>
                <a:latin typeface="HGP明朝E"/>
                <a:ea typeface="HGP明朝E"/>
                <a:cs typeface="HGP明朝E"/>
              </a:rPr>
              <a:t>なんか怪しい</a:t>
            </a:r>
            <a:endParaRPr kumimoji="1" lang="ja-JP" altLang="en-US" dirty="0">
              <a:solidFill>
                <a:schemeClr val="accent2">
                  <a:lumMod val="25000"/>
                </a:schemeClr>
              </a:solidFill>
              <a:latin typeface="HGP明朝E"/>
              <a:ea typeface="HGP明朝E"/>
              <a:cs typeface="HGP明朝E"/>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2" y="2654301"/>
            <a:ext cx="4114799" cy="3949699"/>
          </a:xfrm>
        </p:spPr>
        <p:txBody>
          <a:bodyPr/>
          <a:lstStyle/>
          <a:p>
            <a:r>
              <a:rPr lang="ja-JP" altLang="en-US" dirty="0"/>
              <a:t>５月、幕張・日本地球惑星科学連合大会で初めての</a:t>
            </a:r>
            <a:r>
              <a:rPr lang="ja-JP" altLang="en-US" dirty="0" smtClean="0"/>
              <a:t>ジオパークシンポジウムのあと取材を受け、６月に朝日新聞に記事</a:t>
            </a:r>
            <a:endParaRPr lang="en-US" altLang="ja-JP" dirty="0" smtClean="0"/>
          </a:p>
          <a:p>
            <a:r>
              <a:rPr lang="ja-JP" altLang="en-US" dirty="0" smtClean="0"/>
              <a:t>記事では「地質遺産」が前面に出てしまった</a:t>
            </a:r>
            <a:endParaRPr lang="en-US" altLang="ja-JP" dirty="0" smtClean="0"/>
          </a:p>
          <a:p>
            <a:pPr lvl="1"/>
            <a:r>
              <a:rPr lang="ja-JP" altLang="en-US" dirty="0" smtClean="0"/>
              <a:t>このあと取材に粘り強く物より人が重要であることを語り続ける</a:t>
            </a:r>
            <a:endParaRPr lang="en-US" altLang="ja-JP" dirty="0" smtClean="0"/>
          </a:p>
        </p:txBody>
      </p:sp>
      <p:sp>
        <p:nvSpPr>
          <p:cNvPr id="3" name="タイトル 2"/>
          <p:cNvSpPr>
            <a:spLocks noGrp="1"/>
          </p:cNvSpPr>
          <p:nvPr>
            <p:ph type="title"/>
          </p:nvPr>
        </p:nvSpPr>
        <p:spPr/>
        <p:txBody>
          <a:bodyPr/>
          <a:lstStyle/>
          <a:p>
            <a:r>
              <a:rPr kumimoji="1" lang="ja-JP" altLang="en-US" dirty="0" smtClean="0"/>
              <a:t>広がり始めた２００７年</a:t>
            </a:r>
            <a:r>
              <a:rPr kumimoji="1" lang="en-US" altLang="ja-JP" dirty="0" smtClean="0"/>
              <a:t> </a:t>
            </a:r>
            <a:r>
              <a:rPr lang="ja-JP" altLang="en-US" dirty="0" smtClean="0"/>
              <a:t>２</a:t>
            </a:r>
            <a:endParaRPr kumimoji="1" lang="ja-JP" altLang="en-US" dirty="0"/>
          </a:p>
        </p:txBody>
      </p:sp>
    </p:spTree>
    <p:extLst>
      <p:ext uri="{BB962C8B-B14F-4D97-AF65-F5344CB8AC3E}">
        <p14:creationId xmlns:p14="http://schemas.microsoft.com/office/powerpoint/2010/main" val="17450347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1" y="2654301"/>
            <a:ext cx="4419599" cy="3682999"/>
          </a:xfrm>
        </p:spPr>
        <p:txBody>
          <a:bodyPr/>
          <a:lstStyle/>
          <a:p>
            <a:r>
              <a:rPr kumimoji="1" lang="ja-JP" altLang="en-US" dirty="0" smtClean="0"/>
              <a:t>朝日新聞の記事の後、問い合わせがＧＵＰＩ，産総研にたくさん来た</a:t>
            </a:r>
            <a:endParaRPr kumimoji="1" lang="en-US" altLang="ja-JP" dirty="0" smtClean="0"/>
          </a:p>
          <a:p>
            <a:r>
              <a:rPr lang="ja-JP" altLang="en-US" dirty="0" smtClean="0"/>
              <a:t>関係しそうな機関や問い合わせがあったところに地質ニュース７月号を送付</a:t>
            </a:r>
            <a:endParaRPr lang="en-US" altLang="ja-JP" dirty="0" smtClean="0"/>
          </a:p>
          <a:p>
            <a:r>
              <a:rPr kumimoji="1" lang="ja-JP" altLang="en-US" dirty="0" smtClean="0"/>
              <a:t>ジオパークの考え方が少しずつ広まる</a:t>
            </a:r>
            <a:endParaRPr kumimoji="1" lang="en-US" altLang="ja-JP" dirty="0" smtClean="0"/>
          </a:p>
        </p:txBody>
      </p:sp>
      <p:sp>
        <p:nvSpPr>
          <p:cNvPr id="3" name="タイトル 2"/>
          <p:cNvSpPr>
            <a:spLocks noGrp="1"/>
          </p:cNvSpPr>
          <p:nvPr>
            <p:ph type="title"/>
          </p:nvPr>
        </p:nvSpPr>
        <p:spPr/>
        <p:txBody>
          <a:bodyPr/>
          <a:lstStyle/>
          <a:p>
            <a:r>
              <a:rPr kumimoji="1" lang="ja-JP" altLang="en-US" dirty="0" smtClean="0"/>
              <a:t>広がり始めた２００７年</a:t>
            </a:r>
            <a:r>
              <a:rPr kumimoji="1" lang="en-US" altLang="ja-JP" dirty="0" smtClean="0"/>
              <a:t> </a:t>
            </a:r>
            <a:r>
              <a:rPr kumimoji="1" lang="ja-JP" altLang="en-US" dirty="0" smtClean="0"/>
              <a:t>３</a:t>
            </a:r>
            <a:endParaRPr kumimoji="1" lang="ja-JP" altLang="en-US" dirty="0"/>
          </a:p>
        </p:txBody>
      </p:sp>
      <p:pic>
        <p:nvPicPr>
          <p:cNvPr id="6" name="Picture 8" descr="地質表紙0707月号のコピー"/>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7452" y="2228768"/>
            <a:ext cx="3201522" cy="447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485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362200"/>
            <a:ext cx="7408333" cy="3987800"/>
          </a:xfrm>
        </p:spPr>
        <p:txBody>
          <a:bodyPr/>
          <a:lstStyle/>
          <a:p>
            <a:r>
              <a:rPr kumimoji="1" lang="ja-JP" altLang="en-US" dirty="0" smtClean="0"/>
              <a:t>多くの地域がジオパークに関心を持っている、ということを関連する省庁に説明に行った</a:t>
            </a:r>
            <a:endParaRPr kumimoji="1" lang="en-US" altLang="ja-JP" dirty="0" smtClean="0"/>
          </a:p>
          <a:p>
            <a:pPr lvl="1"/>
            <a:r>
              <a:rPr lang="ja-JP" altLang="en-US" dirty="0" smtClean="0"/>
              <a:t>ユネスコ国内委員会事務局はジオパークを牽引することはしない</a:t>
            </a:r>
            <a:endParaRPr lang="en-US" altLang="ja-JP" dirty="0"/>
          </a:p>
          <a:p>
            <a:pPr lvl="1"/>
            <a:r>
              <a:rPr kumimoji="1" lang="ja-JP" altLang="en-US" dirty="0" smtClean="0"/>
              <a:t>環境省国立公園課は深い関心、しかしユネスコ国内委員会が前へ出ない限り環境省でやることはできないとの返事</a:t>
            </a:r>
            <a:endParaRPr kumimoji="1" lang="en-US" altLang="ja-JP" dirty="0" smtClean="0"/>
          </a:p>
          <a:p>
            <a:pPr lvl="1"/>
            <a:r>
              <a:rPr lang="ja-JP" altLang="en-US" dirty="0" smtClean="0"/>
              <a:t>本来の所管であるユネスコ国内委員会が積極的に牽引しないものをほかの省庁で引っ張ることは難しい</a:t>
            </a:r>
            <a:endParaRPr lang="en-US" altLang="ja-JP" dirty="0" smtClean="0"/>
          </a:p>
        </p:txBody>
      </p:sp>
      <p:sp>
        <p:nvSpPr>
          <p:cNvPr id="3" name="タイトル 2"/>
          <p:cNvSpPr>
            <a:spLocks noGrp="1"/>
          </p:cNvSpPr>
          <p:nvPr>
            <p:ph type="title"/>
          </p:nvPr>
        </p:nvSpPr>
        <p:spPr/>
        <p:txBody>
          <a:bodyPr/>
          <a:lstStyle/>
          <a:p>
            <a:r>
              <a:rPr kumimoji="1" lang="ja-JP" altLang="en-US" dirty="0" smtClean="0"/>
              <a:t>しかし道は開けなかった</a:t>
            </a:r>
            <a:endParaRPr kumimoji="1" lang="ja-JP" altLang="en-US" dirty="0"/>
          </a:p>
        </p:txBody>
      </p:sp>
    </p:spTree>
    <p:extLst>
      <p:ext uri="{BB962C8B-B14F-4D97-AF65-F5344CB8AC3E}">
        <p14:creationId xmlns:p14="http://schemas.microsoft.com/office/powerpoint/2010/main" val="36674696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糸魚川市が世界ジオパークを目指すことを決意</a:t>
            </a:r>
            <a:endParaRPr kumimoji="1" lang="en-US" altLang="ja-JP" dirty="0" smtClean="0"/>
          </a:p>
          <a:p>
            <a:r>
              <a:rPr lang="ja-JP" altLang="en-US" dirty="0"/>
              <a:t>糸魚川米田市長からジオパーク連絡協議会構想</a:t>
            </a:r>
            <a:endParaRPr lang="en-US" altLang="ja-JP" dirty="0"/>
          </a:p>
          <a:p>
            <a:r>
              <a:rPr kumimoji="1" lang="ja-JP" altLang="en-US" dirty="0" smtClean="0"/>
              <a:t>四国ジオパーク構想が高知新聞に大きく掲載</a:t>
            </a:r>
            <a:endParaRPr kumimoji="1" lang="en-US" altLang="ja-JP" dirty="0" smtClean="0"/>
          </a:p>
          <a:p>
            <a:r>
              <a:rPr lang="ja-JP" altLang="en-US" dirty="0" smtClean="0"/>
              <a:t>壮瞥町、島原市でジオパークに関するフォーラム</a:t>
            </a:r>
            <a:endParaRPr lang="en-US" altLang="ja-JP" dirty="0" smtClean="0"/>
          </a:p>
          <a:p>
            <a:r>
              <a:rPr lang="ja-JP" altLang="en-US" dirty="0" smtClean="0"/>
              <a:t>日本地質学会（北大）でもシンポジウム</a:t>
            </a:r>
            <a:endParaRPr lang="en-US" altLang="ja-JP" dirty="0" smtClean="0"/>
          </a:p>
          <a:p>
            <a:pPr lvl="1"/>
            <a:r>
              <a:rPr lang="ja-JP" altLang="en-US" dirty="0" smtClean="0"/>
              <a:t>有珠山岡田さん、白滝、アポイの講演</a:t>
            </a:r>
            <a:endParaRPr kumimoji="1" lang="ja-JP" altLang="en-US" dirty="0"/>
          </a:p>
        </p:txBody>
      </p:sp>
      <p:sp>
        <p:nvSpPr>
          <p:cNvPr id="3" name="タイトル 2"/>
          <p:cNvSpPr>
            <a:spLocks noGrp="1"/>
          </p:cNvSpPr>
          <p:nvPr>
            <p:ph type="title"/>
          </p:nvPr>
        </p:nvSpPr>
        <p:spPr/>
        <p:txBody>
          <a:bodyPr>
            <a:normAutofit fontScale="90000"/>
          </a:bodyPr>
          <a:lstStyle/>
          <a:p>
            <a:r>
              <a:rPr kumimoji="1" lang="ja-JP" altLang="en-US" dirty="0" smtClean="0"/>
              <a:t>地域での活動は活発化　</a:t>
            </a:r>
            <a:r>
              <a:rPr kumimoji="1" lang="en-US" altLang="ja-JP" dirty="0" smtClean="0"/>
              <a:t/>
            </a:r>
            <a:br>
              <a:rPr kumimoji="1" lang="en-US" altLang="ja-JP" dirty="0" smtClean="0"/>
            </a:br>
            <a:r>
              <a:rPr lang="ja-JP" altLang="en-US" dirty="0" smtClean="0"/>
              <a:t>２００７年夏</a:t>
            </a:r>
            <a:endParaRPr kumimoji="1" lang="ja-JP" altLang="en-US" dirty="0"/>
          </a:p>
        </p:txBody>
      </p:sp>
    </p:spTree>
    <p:extLst>
      <p:ext uri="{BB962C8B-B14F-4D97-AF65-F5344CB8AC3E}">
        <p14:creationId xmlns:p14="http://schemas.microsoft.com/office/powerpoint/2010/main" val="19953647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1801156"/>
            <a:ext cx="7408333" cy="4690782"/>
          </a:xfrm>
        </p:spPr>
        <p:txBody>
          <a:bodyPr>
            <a:noAutofit/>
          </a:bodyPr>
          <a:lstStyle/>
          <a:p>
            <a:pPr marL="0" indent="0">
              <a:buNone/>
            </a:pPr>
            <a:endParaRPr lang="ja-JP" altLang="en-US" sz="1800" dirty="0"/>
          </a:p>
          <a:p>
            <a:pPr marL="0" indent="0">
              <a:buNone/>
            </a:pPr>
            <a:endParaRPr lang="en-US" altLang="ja-JP" sz="1800" dirty="0" smtClean="0"/>
          </a:p>
          <a:p>
            <a:pPr marL="0" indent="0">
              <a:buNone/>
            </a:pPr>
            <a:r>
              <a:rPr lang="ja-JP" altLang="en-US" sz="1800" dirty="0" smtClean="0"/>
              <a:t>先日</a:t>
            </a:r>
            <a:r>
              <a:rPr lang="ja-JP" altLang="en-US" sz="1800" dirty="0"/>
              <a:t>，地質学会の事務局で開かれた</a:t>
            </a:r>
            <a:r>
              <a:rPr lang="en-US" altLang="ja-JP" sz="1800" dirty="0" err="1"/>
              <a:t>Geopark</a:t>
            </a:r>
            <a:r>
              <a:rPr lang="ja-JP" altLang="en-US" sz="1800" dirty="0"/>
              <a:t>の会議に参加しました．</a:t>
            </a:r>
          </a:p>
          <a:p>
            <a:pPr marL="0" indent="0">
              <a:buNone/>
            </a:pPr>
            <a:r>
              <a:rPr lang="en-US" altLang="ja-JP" sz="1800" dirty="0"/>
              <a:t>GSJ</a:t>
            </a:r>
            <a:r>
              <a:rPr lang="ja-JP" altLang="en-US" sz="1800" dirty="0"/>
              <a:t>が事務局となっていることもあり，各国とも</a:t>
            </a:r>
            <a:r>
              <a:rPr lang="en-US" altLang="ja-JP" sz="1800" dirty="0"/>
              <a:t>GS</a:t>
            </a:r>
            <a:r>
              <a:rPr lang="ja-JP" altLang="en-US" sz="1800" dirty="0"/>
              <a:t>が相当の役割をにっなっているの で，しっかりとやっていかなくてはならないと思います．</a:t>
            </a:r>
          </a:p>
          <a:p>
            <a:pPr marL="0" indent="0">
              <a:buNone/>
            </a:pPr>
            <a:r>
              <a:rPr lang="ja-JP" altLang="en-US" sz="1800" dirty="0"/>
              <a:t>ーーーーー中略ーーーーーー</a:t>
            </a:r>
            <a:endParaRPr lang="en-US" altLang="ja-JP" sz="1800" dirty="0"/>
          </a:p>
          <a:p>
            <a:pPr marL="0" indent="0">
              <a:buNone/>
            </a:pPr>
            <a:r>
              <a:rPr lang="ja-JP" altLang="en-US" sz="1800" dirty="0"/>
              <a:t>２００６年ベルファストの会議には代表団を出してプレゼンをして欲しい．</a:t>
            </a:r>
          </a:p>
          <a:p>
            <a:pPr marL="0" indent="0">
              <a:buNone/>
            </a:pPr>
            <a:endParaRPr lang="en-US" altLang="ja-JP" sz="1800" dirty="0" smtClean="0"/>
          </a:p>
          <a:p>
            <a:pPr marL="0" indent="0">
              <a:buNone/>
            </a:pPr>
            <a:r>
              <a:rPr lang="ja-JP" altLang="en-US" sz="1800" dirty="0" smtClean="0"/>
              <a:t>早急</a:t>
            </a:r>
            <a:r>
              <a:rPr lang="ja-JP" altLang="en-US" sz="1800" dirty="0"/>
              <a:t>に，対応体制の再構築をお願いします．</a:t>
            </a:r>
          </a:p>
        </p:txBody>
      </p:sp>
      <p:sp>
        <p:nvSpPr>
          <p:cNvPr id="3" name="タイトル 2"/>
          <p:cNvSpPr>
            <a:spLocks noGrp="1"/>
          </p:cNvSpPr>
          <p:nvPr>
            <p:ph type="title"/>
          </p:nvPr>
        </p:nvSpPr>
        <p:spPr/>
        <p:txBody>
          <a:bodyPr/>
          <a:lstStyle/>
          <a:p>
            <a:r>
              <a:rPr kumimoji="1" lang="ja-JP" altLang="en-US" dirty="0" smtClean="0"/>
              <a:t>２００５年１０月、一通のメール</a:t>
            </a:r>
            <a:endParaRPr kumimoji="1" lang="ja-JP" altLang="en-US" dirty="0"/>
          </a:p>
        </p:txBody>
      </p:sp>
      <p:grpSp>
        <p:nvGrpSpPr>
          <p:cNvPr id="11" name="図形グループ 10"/>
          <p:cNvGrpSpPr/>
          <p:nvPr/>
        </p:nvGrpSpPr>
        <p:grpSpPr>
          <a:xfrm>
            <a:off x="563307" y="2025578"/>
            <a:ext cx="7976441" cy="4010956"/>
            <a:chOff x="563306" y="2025578"/>
            <a:chExt cx="7976441" cy="4010956"/>
          </a:xfrm>
        </p:grpSpPr>
        <p:sp>
          <p:nvSpPr>
            <p:cNvPr id="5" name="テキスト ボックス 4"/>
            <p:cNvSpPr txBox="1"/>
            <p:nvPr/>
          </p:nvSpPr>
          <p:spPr>
            <a:xfrm>
              <a:off x="563306" y="3325741"/>
              <a:ext cx="7976441" cy="769441"/>
            </a:xfrm>
            <a:prstGeom prst="rect">
              <a:avLst/>
            </a:prstGeom>
            <a:solidFill>
              <a:schemeClr val="bg1"/>
            </a:solidFill>
          </p:spPr>
          <p:txBody>
            <a:bodyPr wrap="square" rtlCol="0">
              <a:spAutoFit/>
            </a:bodyPr>
            <a:lstStyle/>
            <a:p>
              <a:pPr algn="ctr"/>
              <a:r>
                <a:rPr kumimoji="1" lang="ja-JP" altLang="en-US" sz="4400" dirty="0">
                  <a:solidFill>
                    <a:schemeClr val="accent2">
                      <a:lumMod val="50000"/>
                    </a:schemeClr>
                  </a:solidFill>
                </a:rPr>
                <a:t>？？？　ジオパークって何？？</a:t>
              </a:r>
            </a:p>
          </p:txBody>
        </p:sp>
        <p:sp>
          <p:nvSpPr>
            <p:cNvPr id="6" name="テキスト ボックス 5"/>
            <p:cNvSpPr txBox="1"/>
            <p:nvPr/>
          </p:nvSpPr>
          <p:spPr>
            <a:xfrm>
              <a:off x="5088511" y="2025578"/>
              <a:ext cx="1070715" cy="1015663"/>
            </a:xfrm>
            <a:prstGeom prst="rect">
              <a:avLst/>
            </a:prstGeom>
            <a:noFill/>
          </p:spPr>
          <p:txBody>
            <a:bodyPr wrap="square" rtlCol="0">
              <a:spAutoFit/>
            </a:bodyPr>
            <a:lstStyle/>
            <a:p>
              <a:r>
                <a:rPr kumimoji="1" lang="ja-JP" altLang="en-US" sz="6000" dirty="0">
                  <a:solidFill>
                    <a:srgbClr val="0293E0"/>
                  </a:solidFill>
                </a:rPr>
                <a:t>？</a:t>
              </a:r>
            </a:p>
          </p:txBody>
        </p:sp>
        <p:sp>
          <p:nvSpPr>
            <p:cNvPr id="7" name="テキスト ボックス 6"/>
            <p:cNvSpPr txBox="1"/>
            <p:nvPr/>
          </p:nvSpPr>
          <p:spPr>
            <a:xfrm>
              <a:off x="6044352" y="4716071"/>
              <a:ext cx="1070715" cy="1015663"/>
            </a:xfrm>
            <a:prstGeom prst="rect">
              <a:avLst/>
            </a:prstGeom>
            <a:noFill/>
          </p:spPr>
          <p:txBody>
            <a:bodyPr wrap="square" rtlCol="0">
              <a:spAutoFit/>
            </a:bodyPr>
            <a:lstStyle/>
            <a:p>
              <a:r>
                <a:rPr kumimoji="1" lang="ja-JP" altLang="en-US" sz="6000" dirty="0">
                  <a:solidFill>
                    <a:srgbClr val="0293E0"/>
                  </a:solidFill>
                </a:rPr>
                <a:t>？</a:t>
              </a:r>
            </a:p>
          </p:txBody>
        </p:sp>
        <p:sp>
          <p:nvSpPr>
            <p:cNvPr id="8" name="テキスト ボックス 7"/>
            <p:cNvSpPr txBox="1"/>
            <p:nvPr/>
          </p:nvSpPr>
          <p:spPr>
            <a:xfrm>
              <a:off x="3851223" y="4380364"/>
              <a:ext cx="1070715" cy="1015663"/>
            </a:xfrm>
            <a:prstGeom prst="rect">
              <a:avLst/>
            </a:prstGeom>
            <a:noFill/>
          </p:spPr>
          <p:txBody>
            <a:bodyPr wrap="square" rtlCol="0">
              <a:spAutoFit/>
            </a:bodyPr>
            <a:lstStyle/>
            <a:p>
              <a:r>
                <a:rPr kumimoji="1" lang="ja-JP" altLang="en-US" sz="6000" dirty="0">
                  <a:solidFill>
                    <a:srgbClr val="0293E0"/>
                  </a:solidFill>
                </a:rPr>
                <a:t>？</a:t>
              </a:r>
            </a:p>
          </p:txBody>
        </p:sp>
        <p:sp>
          <p:nvSpPr>
            <p:cNvPr id="9" name="テキスト ボックス 8"/>
            <p:cNvSpPr txBox="1"/>
            <p:nvPr/>
          </p:nvSpPr>
          <p:spPr>
            <a:xfrm>
              <a:off x="1634021" y="5020871"/>
              <a:ext cx="1070715" cy="1015663"/>
            </a:xfrm>
            <a:prstGeom prst="rect">
              <a:avLst/>
            </a:prstGeom>
            <a:noFill/>
          </p:spPr>
          <p:txBody>
            <a:bodyPr wrap="square" rtlCol="0">
              <a:spAutoFit/>
            </a:bodyPr>
            <a:lstStyle/>
            <a:p>
              <a:r>
                <a:rPr kumimoji="1" lang="ja-JP" altLang="en-US" sz="6000" dirty="0">
                  <a:solidFill>
                    <a:srgbClr val="0293E0"/>
                  </a:solidFill>
                </a:rPr>
                <a:t>？</a:t>
              </a:r>
            </a:p>
          </p:txBody>
        </p:sp>
        <p:sp>
          <p:nvSpPr>
            <p:cNvPr id="10" name="テキスト ボックス 9"/>
            <p:cNvSpPr txBox="1"/>
            <p:nvPr/>
          </p:nvSpPr>
          <p:spPr>
            <a:xfrm>
              <a:off x="1535210" y="2271779"/>
              <a:ext cx="1070715" cy="1015663"/>
            </a:xfrm>
            <a:prstGeom prst="rect">
              <a:avLst/>
            </a:prstGeom>
            <a:noFill/>
          </p:spPr>
          <p:txBody>
            <a:bodyPr wrap="square" rtlCol="0">
              <a:spAutoFit/>
            </a:bodyPr>
            <a:lstStyle/>
            <a:p>
              <a:r>
                <a:rPr kumimoji="1" lang="ja-JP" altLang="en-US" sz="6000" dirty="0">
                  <a:solidFill>
                    <a:srgbClr val="0293E0"/>
                  </a:solidFill>
                </a:rPr>
                <a:t>？</a:t>
              </a:r>
            </a:p>
          </p:txBody>
        </p:sp>
      </p:grpSp>
    </p:spTree>
    <p:extLst>
      <p:ext uri="{BB962C8B-B14F-4D97-AF65-F5344CB8AC3E}">
        <p14:creationId xmlns:p14="http://schemas.microsoft.com/office/powerpoint/2010/main" val="3031441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425700"/>
            <a:ext cx="7408333" cy="4343400"/>
          </a:xfrm>
        </p:spPr>
        <p:txBody>
          <a:bodyPr>
            <a:normAutofit/>
          </a:bodyPr>
          <a:lstStyle/>
          <a:p>
            <a:pPr marL="0" indent="0">
              <a:buNone/>
            </a:pPr>
            <a:r>
              <a:rPr lang="ja-JP" altLang="en-US" dirty="0"/>
              <a:t> いつも眺めている山や川など、自分の足元の大地がどうやって今の姿に なったのか、そしてこれからどうなろうとしているのか、知りたいと思い ませんか。大地に親しみ、大地の成り立ちを知り、人間と地球の</a:t>
            </a:r>
            <a:r>
              <a:rPr lang="ja-JP" altLang="en-US" dirty="0" smtClean="0"/>
              <a:t>これから</a:t>
            </a:r>
            <a:r>
              <a:rPr lang="ja-JP" altLang="en-US" dirty="0"/>
              <a:t>の関係を考える旅、「ジオツーリズム」を楽しむ場所「ジ</a:t>
            </a:r>
            <a:r>
              <a:rPr lang="ja-JP" altLang="en-US" dirty="0" smtClean="0"/>
              <a:t>オパーク</a:t>
            </a:r>
            <a:r>
              <a:rPr lang="ja-JP" altLang="en-US" dirty="0"/>
              <a:t>」</a:t>
            </a:r>
            <a:r>
              <a:rPr lang="ja-JP" altLang="en-US" dirty="0" smtClean="0"/>
              <a:t>が日本</a:t>
            </a:r>
            <a:r>
              <a:rPr lang="ja-JP" altLang="en-US" dirty="0"/>
              <a:t>でもはじまります</a:t>
            </a:r>
            <a:r>
              <a:rPr lang="ja-JP" altLang="en-US" dirty="0" smtClean="0"/>
              <a:t>。</a:t>
            </a:r>
            <a:endParaRPr lang="en-US" altLang="ja-JP" dirty="0" smtClean="0"/>
          </a:p>
          <a:p>
            <a:pPr marL="0" indent="0">
              <a:buNone/>
            </a:pPr>
            <a:endParaRPr lang="en-US" altLang="ja-JP" dirty="0" smtClean="0"/>
          </a:p>
          <a:p>
            <a:pPr marL="0" indent="0">
              <a:buNone/>
            </a:pPr>
            <a:r>
              <a:rPr lang="ja-JP" altLang="en-US" dirty="0" smtClean="0"/>
              <a:t>過去</a:t>
            </a:r>
            <a:r>
              <a:rPr lang="ja-JP" altLang="en-US" dirty="0"/>
              <a:t>から未来へ と変化していく自然の仕組みを考えられる人、 さらにはその自然の仕組みと人間との関わりを 考えられる人が増えれば、人間は地球ともっと うまくつきあえるようになるでしょう。 </a:t>
            </a:r>
          </a:p>
        </p:txBody>
      </p:sp>
      <p:sp>
        <p:nvSpPr>
          <p:cNvPr id="3" name="タイトル 2"/>
          <p:cNvSpPr>
            <a:spLocks noGrp="1"/>
          </p:cNvSpPr>
          <p:nvPr>
            <p:ph type="title"/>
          </p:nvPr>
        </p:nvSpPr>
        <p:spPr/>
        <p:txBody>
          <a:bodyPr/>
          <a:lstStyle/>
          <a:p>
            <a:r>
              <a:rPr kumimoji="1" lang="ja-JP" altLang="en-US" dirty="0" smtClean="0"/>
              <a:t>地質学会のパンフレット</a:t>
            </a:r>
            <a:endParaRPr kumimoji="1" lang="ja-JP" altLang="en-US" dirty="0"/>
          </a:p>
        </p:txBody>
      </p:sp>
    </p:spTree>
    <p:extLst>
      <p:ext uri="{BB962C8B-B14F-4D97-AF65-F5344CB8AC3E}">
        <p14:creationId xmlns:p14="http://schemas.microsoft.com/office/powerpoint/2010/main" val="4466313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46101" y="2108200"/>
            <a:ext cx="4381500" cy="4406899"/>
          </a:xfrm>
        </p:spPr>
        <p:txBody>
          <a:bodyPr>
            <a:normAutofit/>
          </a:bodyPr>
          <a:lstStyle/>
          <a:p>
            <a:r>
              <a:rPr lang="ja-JP" altLang="en-US" dirty="0" smtClean="0"/>
              <a:t>１０月４日、日本ジオパーク連絡協議会発起人会</a:t>
            </a:r>
            <a:endParaRPr lang="en-US" altLang="ja-JP" dirty="0" smtClean="0"/>
          </a:p>
          <a:p>
            <a:r>
              <a:rPr lang="ja-JP" altLang="en-US" dirty="0"/>
              <a:t>白滝</a:t>
            </a:r>
            <a:r>
              <a:rPr lang="ja-JP" altLang="en-US" dirty="0" smtClean="0"/>
              <a:t>黒曜石、アポイ岳、洞爺湖有珠山、五</a:t>
            </a:r>
            <a:r>
              <a:rPr lang="ja-JP" altLang="en-US" dirty="0"/>
              <a:t>浦</a:t>
            </a:r>
            <a:r>
              <a:rPr lang="ja-JP" altLang="en-US" dirty="0" smtClean="0"/>
              <a:t>海岸、小田原箱根、糸魚川、山陰海岸、高知、雲仙、御所浦、霧島</a:t>
            </a:r>
            <a:endParaRPr lang="en-US" altLang="ja-JP" dirty="0" smtClean="0"/>
          </a:p>
          <a:p>
            <a:r>
              <a:rPr kumimoji="1" lang="ja-JP" altLang="en-US" dirty="0" smtClean="0"/>
              <a:t>ＪＧＮメーリングリストが発足</a:t>
            </a:r>
            <a:endParaRPr kumimoji="1" lang="en-US" altLang="ja-JP" dirty="0" smtClean="0"/>
          </a:p>
          <a:p>
            <a:pPr lvl="1"/>
            <a:r>
              <a:rPr lang="ja-JP" altLang="en-US" dirty="0"/>
              <a:t>実質的な責任者による</a:t>
            </a:r>
            <a:r>
              <a:rPr lang="ja-JP" altLang="en-US" dirty="0" smtClean="0"/>
              <a:t>メーリングリスト</a:t>
            </a:r>
            <a:endParaRPr lang="en-US" altLang="ja-JP" dirty="0" smtClean="0"/>
          </a:p>
          <a:p>
            <a:r>
              <a:rPr kumimoji="1" lang="ja-JP" altLang="en-US" dirty="0" smtClean="0"/>
              <a:t>省庁への要請活動</a:t>
            </a:r>
            <a:endParaRPr kumimoji="1" lang="ja-JP" altLang="en-US" dirty="0"/>
          </a:p>
        </p:txBody>
      </p:sp>
      <p:sp>
        <p:nvSpPr>
          <p:cNvPr id="3" name="タイトル 2"/>
          <p:cNvSpPr>
            <a:spLocks noGrp="1"/>
          </p:cNvSpPr>
          <p:nvPr>
            <p:ph type="title"/>
          </p:nvPr>
        </p:nvSpPr>
        <p:spPr/>
        <p:txBody>
          <a:bodyPr>
            <a:normAutofit/>
          </a:bodyPr>
          <a:lstStyle/>
          <a:p>
            <a:r>
              <a:rPr kumimoji="1" lang="ja-JP" altLang="en-US" dirty="0" smtClean="0"/>
              <a:t>日本ジオパーク連絡協議会</a:t>
            </a:r>
            <a:endParaRPr kumimoji="1" lang="ja-JP" altLang="en-US" dirty="0"/>
          </a:p>
        </p:txBody>
      </p:sp>
      <p:pic>
        <p:nvPicPr>
          <p:cNvPr id="5" name="図 4" descr="DSC0253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83200" y="1591056"/>
            <a:ext cx="3860800" cy="2895600"/>
          </a:xfrm>
          <a:prstGeom prst="rect">
            <a:avLst/>
          </a:prstGeom>
        </p:spPr>
      </p:pic>
    </p:spTree>
    <p:extLst>
      <p:ext uri="{BB962C8B-B14F-4D97-AF65-F5344CB8AC3E}">
        <p14:creationId xmlns:p14="http://schemas.microsoft.com/office/powerpoint/2010/main" val="9156916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209800"/>
            <a:ext cx="7408333" cy="4559300"/>
          </a:xfrm>
        </p:spPr>
        <p:txBody>
          <a:bodyPr>
            <a:normAutofit/>
          </a:bodyPr>
          <a:lstStyle/>
          <a:p>
            <a:pPr marL="0" indent="0">
              <a:buNone/>
            </a:pPr>
            <a:r>
              <a:rPr lang="ja-JP" altLang="en-US" dirty="0" smtClean="0"/>
              <a:t>・産</a:t>
            </a:r>
            <a:r>
              <a:rPr lang="ja-JP" altLang="en-US" dirty="0"/>
              <a:t>総研：ユネスコと日本ジオパークネットワークのパイプ役（これも最終的に</a:t>
            </a:r>
            <a:r>
              <a:rPr lang="ja-JP" altLang="en-US" dirty="0" smtClean="0"/>
              <a:t>は</a:t>
            </a:r>
            <a:r>
              <a:rPr lang="en-US" altLang="ja-JP" dirty="0" smtClean="0"/>
              <a:t>GUPI</a:t>
            </a:r>
            <a:r>
              <a:rPr lang="ja-JP" altLang="en-US" dirty="0"/>
              <a:t>にやって頂くほうがよいかも）。各地域に対する科学的なサポート</a:t>
            </a:r>
            <a:r>
              <a:rPr lang="ja-JP" altLang="en-US" dirty="0" smtClean="0"/>
              <a:t>。地球</a:t>
            </a:r>
            <a:r>
              <a:rPr lang="ja-JP" altLang="en-US" dirty="0"/>
              <a:t>科学を用いた地域振興に関する研究（ケーススタディを含めて）</a:t>
            </a:r>
            <a:r>
              <a:rPr lang="ja-JP" altLang="en-US" dirty="0" smtClean="0"/>
              <a:t>。日本</a:t>
            </a:r>
            <a:r>
              <a:rPr lang="ja-JP" altLang="en-US" dirty="0"/>
              <a:t>ジオパーク委員会の下の実務的な委員会の事務局。</a:t>
            </a:r>
          </a:p>
          <a:p>
            <a:pPr marL="0" indent="0">
              <a:buNone/>
            </a:pPr>
            <a:r>
              <a:rPr lang="ja-JP" altLang="en-US" dirty="0"/>
              <a:t>・どこかの官庁：日本ジオパーク委員会の事務局</a:t>
            </a:r>
            <a:r>
              <a:rPr lang="ja-JP" altLang="en-US" dirty="0" smtClean="0"/>
              <a:t>。</a:t>
            </a:r>
            <a:endParaRPr lang="en-US" altLang="ja-JP" dirty="0" smtClean="0"/>
          </a:p>
          <a:p>
            <a:pPr marL="0" indent="0" algn="r">
              <a:buNone/>
            </a:pPr>
            <a:r>
              <a:rPr lang="en-US" altLang="ja-JP" sz="2000" dirty="0"/>
              <a:t>2007</a:t>
            </a:r>
            <a:r>
              <a:rPr lang="ja-JP" altLang="en-US" sz="2000" dirty="0"/>
              <a:t>年１０月の渡辺</a:t>
            </a:r>
            <a:r>
              <a:rPr lang="ja-JP" altLang="en-US" sz="2000" dirty="0" smtClean="0"/>
              <a:t>のメール</a:t>
            </a:r>
            <a:r>
              <a:rPr lang="ja-JP" altLang="en-US" sz="2000" dirty="0"/>
              <a:t>から抜粋</a:t>
            </a:r>
            <a:endParaRPr lang="en-US" altLang="ja-JP" sz="2000" dirty="0"/>
          </a:p>
          <a:p>
            <a:pPr marL="0" indent="0">
              <a:buNone/>
            </a:pPr>
            <a:endParaRPr lang="en-US" altLang="ja-JP" dirty="0"/>
          </a:p>
          <a:p>
            <a:pPr marL="0" indent="0">
              <a:buNone/>
            </a:pPr>
            <a:r>
              <a:rPr kumimoji="1" lang="ja-JP" altLang="en-US" dirty="0" smtClean="0"/>
              <a:t>連絡協議会が具体化していく中、関連する省庁の空気が少しずつ前向きに</a:t>
            </a:r>
            <a:endParaRPr kumimoji="1" lang="ja-JP" altLang="en-US" dirty="0"/>
          </a:p>
        </p:txBody>
      </p:sp>
      <p:sp>
        <p:nvSpPr>
          <p:cNvPr id="3" name="タイトル 2"/>
          <p:cNvSpPr>
            <a:spLocks noGrp="1"/>
          </p:cNvSpPr>
          <p:nvPr>
            <p:ph type="title"/>
          </p:nvPr>
        </p:nvSpPr>
        <p:spPr/>
        <p:txBody>
          <a:bodyPr/>
          <a:lstStyle/>
          <a:p>
            <a:r>
              <a:rPr kumimoji="1" lang="ja-JP" altLang="en-US" dirty="0" smtClean="0"/>
              <a:t>その頃考えていた体制</a:t>
            </a:r>
            <a:endParaRPr kumimoji="1" lang="ja-JP" altLang="en-US" dirty="0"/>
          </a:p>
        </p:txBody>
      </p:sp>
    </p:spTree>
    <p:extLst>
      <p:ext uri="{BB962C8B-B14F-4D97-AF65-F5344CB8AC3E}">
        <p14:creationId xmlns:p14="http://schemas.microsoft.com/office/powerpoint/2010/main" val="23625111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476500"/>
            <a:ext cx="4157133" cy="3937000"/>
          </a:xfrm>
        </p:spPr>
        <p:txBody>
          <a:bodyPr/>
          <a:lstStyle/>
          <a:p>
            <a:r>
              <a:rPr lang="ja-JP" altLang="en-US" dirty="0" smtClean="0"/>
              <a:t>２００７年１１月、ランカウイジオパーク</a:t>
            </a:r>
            <a:endParaRPr lang="en-US" altLang="ja-JP" dirty="0" smtClean="0"/>
          </a:p>
          <a:p>
            <a:r>
              <a:rPr kumimoji="1" lang="ja-JP" altLang="en-US" dirty="0" smtClean="0"/>
              <a:t>竹之内さんと渡辺が参加</a:t>
            </a:r>
            <a:endParaRPr kumimoji="1" lang="en-US" altLang="ja-JP" dirty="0" smtClean="0"/>
          </a:p>
          <a:p>
            <a:r>
              <a:rPr lang="ja-JP" altLang="en-US" dirty="0" smtClean="0"/>
              <a:t>日本の活動の進捗を報告</a:t>
            </a:r>
            <a:endParaRPr lang="en-US" altLang="ja-JP" dirty="0" smtClean="0"/>
          </a:p>
          <a:p>
            <a:r>
              <a:rPr lang="ja-JP" altLang="en-US" dirty="0" smtClean="0"/>
              <a:t>ランカウイジオパーク自体にはあんまり感心しなかった</a:t>
            </a:r>
            <a:endParaRPr lang="en-US" altLang="ja-JP" dirty="0" smtClean="0"/>
          </a:p>
          <a:p>
            <a:pPr lvl="1"/>
            <a:r>
              <a:rPr lang="ja-JP" altLang="en-US" dirty="0" smtClean="0"/>
              <a:t>こんなもんでいいの？</a:t>
            </a:r>
            <a:endParaRPr lang="en-US" altLang="ja-JP" dirty="0" smtClean="0"/>
          </a:p>
          <a:p>
            <a:r>
              <a:rPr lang="ja-JP" altLang="en-US" dirty="0" smtClean="0"/>
              <a:t>ＧＧＮ審査を甘く見ることにつながった？</a:t>
            </a:r>
            <a:endParaRPr lang="en-US" altLang="ja-JP" dirty="0" smtClean="0"/>
          </a:p>
        </p:txBody>
      </p:sp>
      <p:sp>
        <p:nvSpPr>
          <p:cNvPr id="3" name="タイトル 2"/>
          <p:cNvSpPr>
            <a:spLocks noGrp="1"/>
          </p:cNvSpPr>
          <p:nvPr>
            <p:ph type="title"/>
          </p:nvPr>
        </p:nvSpPr>
        <p:spPr/>
        <p:txBody>
          <a:bodyPr>
            <a:normAutofit fontScale="90000"/>
          </a:bodyPr>
          <a:lstStyle/>
          <a:p>
            <a:r>
              <a:rPr kumimoji="1" lang="ja-JP" altLang="en-US" dirty="0" smtClean="0"/>
              <a:t>第一回アジア太平洋ジオパーク会議への参加</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71828" y="4168570"/>
            <a:ext cx="3585907" cy="2689430"/>
          </a:xfrm>
          <a:prstGeom prst="rect">
            <a:avLst/>
          </a:prstGeom>
        </p:spPr>
      </p:pic>
    </p:spTree>
    <p:extLst>
      <p:ext uri="{BB962C8B-B14F-4D97-AF65-F5344CB8AC3E}">
        <p14:creationId xmlns:p14="http://schemas.microsoft.com/office/powerpoint/2010/main" val="32238470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19102" y="2374900"/>
            <a:ext cx="8166099" cy="4483100"/>
          </a:xfrm>
        </p:spPr>
        <p:txBody>
          <a:bodyPr>
            <a:normAutofit/>
          </a:bodyPr>
          <a:lstStyle/>
          <a:p>
            <a:r>
              <a:rPr kumimoji="1" lang="ja-JP" altLang="en-US" dirty="0" smtClean="0"/>
              <a:t>所管に関する関連省庁への働きかけは不調</a:t>
            </a:r>
            <a:endParaRPr kumimoji="1" lang="en-US" altLang="ja-JP" dirty="0" smtClean="0"/>
          </a:p>
          <a:p>
            <a:pPr lvl="1"/>
            <a:r>
              <a:rPr kumimoji="1" lang="ja-JP" altLang="en-US" dirty="0" smtClean="0"/>
              <a:t>役所の論理としてはムリ</a:t>
            </a:r>
            <a:r>
              <a:rPr lang="ja-JP" altLang="en-US" dirty="0" smtClean="0"/>
              <a:t>、また複数の省庁にまたがるものがうまく行ったためしがない。ＮＧＯ的に立ち上げるしかないのでは？と複数の人からの意見</a:t>
            </a:r>
            <a:endParaRPr lang="en-US" altLang="ja-JP" dirty="0" smtClean="0"/>
          </a:p>
          <a:p>
            <a:r>
              <a:rPr lang="ja-JP" altLang="en-US" dirty="0" smtClean="0"/>
              <a:t>産総研が事務局で委員会をやるなら、その委員会を通じてＧＧＮに申請できるようユネスコに働きかけても良い：ユネスコ国内委員会事務局</a:t>
            </a:r>
            <a:endParaRPr lang="en-US" altLang="ja-JP" dirty="0" smtClean="0"/>
          </a:p>
          <a:p>
            <a:r>
              <a:rPr lang="ja-JP" altLang="en-US" dirty="0" smtClean="0"/>
              <a:t>産総研が事務局でＮＧＯ的委員会を作ることに</a:t>
            </a:r>
            <a:endParaRPr lang="en-US" altLang="ja-JP" dirty="0" smtClean="0"/>
          </a:p>
          <a:p>
            <a:r>
              <a:rPr lang="ja-JP" altLang="en-US" dirty="0" smtClean="0"/>
              <a:t>委員長は？　尾池さんしかいない！</a:t>
            </a:r>
            <a:endParaRPr lang="en-US" altLang="ja-JP" dirty="0" smtClean="0"/>
          </a:p>
        </p:txBody>
      </p:sp>
      <p:sp>
        <p:nvSpPr>
          <p:cNvPr id="3" name="タイトル 2"/>
          <p:cNvSpPr>
            <a:spLocks noGrp="1"/>
          </p:cNvSpPr>
          <p:nvPr>
            <p:ph type="title"/>
          </p:nvPr>
        </p:nvSpPr>
        <p:spPr>
          <a:xfrm>
            <a:off x="254000" y="338328"/>
            <a:ext cx="8547100" cy="1252728"/>
          </a:xfrm>
        </p:spPr>
        <p:txBody>
          <a:bodyPr>
            <a:normAutofit/>
          </a:bodyPr>
          <a:lstStyle/>
          <a:p>
            <a:r>
              <a:rPr kumimoji="1" lang="ja-JP" altLang="en-US" dirty="0" smtClean="0"/>
              <a:t>日本ジオパーク委員会構想</a:t>
            </a:r>
            <a:endParaRPr kumimoji="1" lang="ja-JP" altLang="en-US" dirty="0"/>
          </a:p>
        </p:txBody>
      </p:sp>
    </p:spTree>
    <p:extLst>
      <p:ext uri="{BB962C8B-B14F-4D97-AF65-F5344CB8AC3E}">
        <p14:creationId xmlns:p14="http://schemas.microsoft.com/office/powerpoint/2010/main" val="42607036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1" y="2184400"/>
            <a:ext cx="4686300" cy="4203700"/>
          </a:xfrm>
        </p:spPr>
        <p:txBody>
          <a:bodyPr>
            <a:normAutofit/>
          </a:bodyPr>
          <a:lstStyle/>
          <a:p>
            <a:r>
              <a:rPr kumimoji="1" lang="ja-JP" altLang="en-US" dirty="0" smtClean="0"/>
              <a:t>１２月２６日日本ジオパーク委員会設立総会</a:t>
            </a:r>
            <a:endParaRPr kumimoji="1" lang="en-US" altLang="ja-JP" dirty="0" smtClean="0"/>
          </a:p>
          <a:p>
            <a:r>
              <a:rPr lang="ja-JP" altLang="en-US" dirty="0" smtClean="0"/>
              <a:t>２００８年２月５日に外務省の呼びかけで、ジオパークに関する省庁連絡会議</a:t>
            </a:r>
            <a:endParaRPr lang="en-US" altLang="ja-JP" dirty="0" smtClean="0"/>
          </a:p>
          <a:p>
            <a:pPr lvl="1"/>
            <a:r>
              <a:rPr kumimoji="1" lang="ja-JP" altLang="en-US" dirty="0" smtClean="0"/>
              <a:t>産総研を事務局とする日本ジオパーク委員会をＧＧＮへの申請窓口とし、日本ジオパークも認定することで了解</a:t>
            </a:r>
            <a:endParaRPr kumimoji="1" lang="en-US" altLang="ja-JP" dirty="0" smtClean="0"/>
          </a:p>
          <a:p>
            <a:endParaRPr kumimoji="1" lang="ja-JP" altLang="en-US" dirty="0"/>
          </a:p>
        </p:txBody>
      </p:sp>
      <p:sp>
        <p:nvSpPr>
          <p:cNvPr id="3" name="タイトル 2"/>
          <p:cNvSpPr>
            <a:spLocks noGrp="1"/>
          </p:cNvSpPr>
          <p:nvPr>
            <p:ph type="title"/>
          </p:nvPr>
        </p:nvSpPr>
        <p:spPr/>
        <p:txBody>
          <a:bodyPr>
            <a:normAutofit fontScale="90000"/>
          </a:bodyPr>
          <a:lstStyle/>
          <a:p>
            <a:r>
              <a:rPr kumimoji="1" lang="ja-JP" altLang="en-US" dirty="0" smtClean="0"/>
              <a:t>連絡協議会設立と</a:t>
            </a:r>
            <a:r>
              <a:rPr kumimoji="1" lang="en-US" altLang="ja-JP" dirty="0" smtClean="0"/>
              <a:t/>
            </a:r>
            <a:br>
              <a:rPr kumimoji="1" lang="en-US" altLang="ja-JP" dirty="0" smtClean="0"/>
            </a:br>
            <a:r>
              <a:rPr lang="ja-JP" altLang="en-US" dirty="0" smtClean="0"/>
              <a:t>日本ジオパーク委員会設立への動き</a:t>
            </a:r>
            <a:endParaRPr kumimoji="1" lang="ja-JP" altLang="en-US" dirty="0"/>
          </a:p>
        </p:txBody>
      </p:sp>
      <p:pic>
        <p:nvPicPr>
          <p:cNvPr id="4" name="図 3" descr="DSC0291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66266" y="2184400"/>
            <a:ext cx="3877733" cy="2908300"/>
          </a:xfrm>
          <a:prstGeom prst="rect">
            <a:avLst/>
          </a:prstGeom>
        </p:spPr>
      </p:pic>
    </p:spTree>
    <p:extLst>
      <p:ext uri="{BB962C8B-B14F-4D97-AF65-F5344CB8AC3E}">
        <p14:creationId xmlns:p14="http://schemas.microsoft.com/office/powerpoint/2010/main" val="24325902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374900"/>
            <a:ext cx="7408333" cy="3751263"/>
          </a:xfrm>
        </p:spPr>
        <p:txBody>
          <a:bodyPr/>
          <a:lstStyle/>
          <a:p>
            <a:r>
              <a:rPr kumimoji="1" lang="ja-JP" altLang="en-US" dirty="0" smtClean="0"/>
              <a:t>産総研がＪＧＣ事務局を務めることを所内的に了解してもらわなければならない：「なぜ産総研が？」という声があった</a:t>
            </a:r>
            <a:endParaRPr kumimoji="1" lang="en-US" altLang="ja-JP" dirty="0" smtClean="0"/>
          </a:p>
          <a:p>
            <a:r>
              <a:rPr lang="ja-JP" altLang="en-US" dirty="0" smtClean="0"/>
              <a:t>産総研内の各研究分野から、産総研理事長の前で最近のトピックを話すしくみがあり、ちょうど１月１１日に地質の順番が回ってきた</a:t>
            </a:r>
            <a:r>
              <a:rPr lang="en-US" altLang="ja-JP" dirty="0" smtClean="0"/>
              <a:t>→</a:t>
            </a:r>
            <a:r>
              <a:rPr lang="ja-JP" altLang="en-US" dirty="0" smtClean="0"/>
              <a:t>チャンス</a:t>
            </a:r>
            <a:endParaRPr lang="en-US" altLang="ja-JP" dirty="0" smtClean="0"/>
          </a:p>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kumimoji="1" lang="ja-JP" altLang="en-US" dirty="0" smtClean="0"/>
              <a:t>産総研理事長向け説明</a:t>
            </a:r>
            <a:endParaRPr kumimoji="1" lang="ja-JP" altLang="en-US" dirty="0"/>
          </a:p>
        </p:txBody>
      </p:sp>
    </p:spTree>
    <p:extLst>
      <p:ext uri="{BB962C8B-B14F-4D97-AF65-F5344CB8AC3E}">
        <p14:creationId xmlns:p14="http://schemas.microsoft.com/office/powerpoint/2010/main" val="10672905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7772400" cy="1143000"/>
          </a:xfrm>
        </p:spPr>
        <p:txBody>
          <a:bodyPr/>
          <a:lstStyle/>
          <a:p>
            <a:r>
              <a:rPr lang="ja-JP" altLang="en-US" sz="3600"/>
              <a:t>産総研</a:t>
            </a:r>
            <a:r>
              <a:rPr lang="en-US" altLang="ja-JP" sz="3600"/>
              <a:t>GSJ</a:t>
            </a:r>
            <a:r>
              <a:rPr lang="ja-JP" altLang="en-US" sz="3600"/>
              <a:t>がジオパークに</a:t>
            </a:r>
            <a:r>
              <a:rPr lang="en-US" altLang="ja-JP" sz="3600"/>
              <a:t/>
            </a:r>
            <a:br>
              <a:rPr lang="en-US" altLang="ja-JP" sz="3600"/>
            </a:br>
            <a:r>
              <a:rPr lang="ja-JP" altLang="en-US" sz="3600"/>
              <a:t>取り組む意義</a:t>
            </a:r>
            <a:endParaRPr lang="ja-JP" altLang="en-US"/>
          </a:p>
        </p:txBody>
      </p:sp>
      <p:sp>
        <p:nvSpPr>
          <p:cNvPr id="25603" name="Rectangle 3"/>
          <p:cNvSpPr>
            <a:spLocks noGrp="1" noChangeArrowheads="1"/>
          </p:cNvSpPr>
          <p:nvPr>
            <p:ph type="body" idx="1"/>
          </p:nvPr>
        </p:nvSpPr>
        <p:spPr>
          <a:xfrm>
            <a:off x="1" y="1441450"/>
            <a:ext cx="5565775" cy="4827588"/>
          </a:xfrm>
        </p:spPr>
        <p:txBody>
          <a:bodyPr/>
          <a:lstStyle/>
          <a:p>
            <a:pPr>
              <a:lnSpc>
                <a:spcPct val="90000"/>
              </a:lnSpc>
            </a:pPr>
            <a:r>
              <a:rPr lang="ja-JP" altLang="en-US" sz="2800"/>
              <a:t>地域振興という地質情報の新たな用途が生まれる</a:t>
            </a:r>
            <a:endParaRPr lang="en-US" altLang="ja-JP" sz="2800"/>
          </a:p>
          <a:p>
            <a:pPr lvl="1">
              <a:lnSpc>
                <a:spcPct val="90000"/>
              </a:lnSpc>
            </a:pPr>
            <a:r>
              <a:rPr lang="ja-JP" altLang="en-US" sz="2400"/>
              <a:t>現場からのフィードバックによる新たな研究の進展</a:t>
            </a:r>
            <a:endParaRPr lang="en-US" altLang="ja-JP" sz="2400"/>
          </a:p>
          <a:p>
            <a:pPr>
              <a:lnSpc>
                <a:spcPct val="90000"/>
              </a:lnSpc>
            </a:pPr>
            <a:r>
              <a:rPr lang="ja-JP" altLang="en-US" sz="2800"/>
              <a:t>他分野との研究協力のきっかけ</a:t>
            </a:r>
            <a:endParaRPr lang="en-US" altLang="ja-JP" sz="2800"/>
          </a:p>
          <a:p>
            <a:pPr lvl="1">
              <a:lnSpc>
                <a:spcPct val="90000"/>
              </a:lnSpc>
            </a:pPr>
            <a:r>
              <a:rPr lang="ja-JP" altLang="en-US" sz="2400"/>
              <a:t>物語作り、関連商品の企画から</a:t>
            </a:r>
            <a:endParaRPr lang="en-US" altLang="ja-JP" sz="2400"/>
          </a:p>
          <a:p>
            <a:pPr>
              <a:lnSpc>
                <a:spcPct val="90000"/>
              </a:lnSpc>
            </a:pPr>
            <a:r>
              <a:rPr lang="ja-JP" altLang="en-US" sz="2800"/>
              <a:t>地質情報の社会的価値を高める</a:t>
            </a:r>
            <a:endParaRPr lang="en-US" altLang="ja-JP" sz="2800"/>
          </a:p>
          <a:p>
            <a:pPr lvl="1">
              <a:lnSpc>
                <a:spcPct val="90000"/>
              </a:lnSpc>
            </a:pPr>
            <a:r>
              <a:rPr lang="ja-JP" altLang="en-US" sz="2400"/>
              <a:t>地球科学の普及による地質情報の利用度向上</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1"/>
            <a:ext cx="7772400" cy="638175"/>
          </a:xfrm>
        </p:spPr>
        <p:txBody>
          <a:bodyPr/>
          <a:lstStyle/>
          <a:p>
            <a:r>
              <a:rPr lang="ja-JP" altLang="en-US" sz="3600"/>
              <a:t>地質情報の製品価値を高める</a:t>
            </a:r>
            <a:endParaRPr lang="ja-JP" altLang="en-US"/>
          </a:p>
        </p:txBody>
      </p:sp>
      <p:sp>
        <p:nvSpPr>
          <p:cNvPr id="27652" name="Rectangle 4"/>
          <p:cNvSpPr>
            <a:spLocks noGrp="1" noChangeArrowheads="1"/>
          </p:cNvSpPr>
          <p:nvPr>
            <p:ph type="body" idx="1"/>
          </p:nvPr>
        </p:nvSpPr>
        <p:spPr>
          <a:xfrm>
            <a:off x="0" y="876300"/>
            <a:ext cx="6465888" cy="5549900"/>
          </a:xfrm>
        </p:spPr>
        <p:txBody>
          <a:bodyPr/>
          <a:lstStyle/>
          <a:p>
            <a:pPr>
              <a:lnSpc>
                <a:spcPct val="90000"/>
              </a:lnSpc>
            </a:pPr>
            <a:r>
              <a:rPr lang="ja-JP" altLang="en-US"/>
              <a:t>利用者の立場に立った情報提供</a:t>
            </a:r>
            <a:endParaRPr lang="en-US" altLang="ja-JP"/>
          </a:p>
          <a:p>
            <a:pPr lvl="1">
              <a:lnSpc>
                <a:spcPct val="90000"/>
              </a:lnSpc>
            </a:pPr>
            <a:r>
              <a:rPr lang="ja-JP" altLang="en-US"/>
              <a:t>観光の場で鍛えられれば技術が向上する</a:t>
            </a:r>
            <a:endParaRPr lang="en-US" altLang="ja-JP"/>
          </a:p>
          <a:p>
            <a:pPr>
              <a:lnSpc>
                <a:spcPct val="90000"/>
              </a:lnSpc>
            </a:pPr>
            <a:r>
              <a:rPr lang="ja-JP" altLang="en-US"/>
              <a:t>利用者のレベル向上</a:t>
            </a:r>
            <a:endParaRPr lang="en-US" altLang="ja-JP"/>
          </a:p>
          <a:p>
            <a:pPr lvl="1">
              <a:lnSpc>
                <a:spcPct val="90000"/>
              </a:lnSpc>
            </a:pPr>
            <a:r>
              <a:rPr lang="ja-JP" altLang="en-US"/>
              <a:t>地球科学の知識を広めることは、国民の生命の安全につながる</a:t>
            </a:r>
            <a:endParaRPr lang="en-US" altLang="ja-JP"/>
          </a:p>
          <a:p>
            <a:pPr lvl="1">
              <a:lnSpc>
                <a:spcPct val="90000"/>
              </a:lnSpc>
            </a:pPr>
            <a:r>
              <a:rPr lang="ja-JP" altLang="en-US"/>
              <a:t>普通のアウトリーチでは限界</a:t>
            </a:r>
            <a:endParaRPr lang="en-US" altLang="ja-JP"/>
          </a:p>
          <a:p>
            <a:pPr lvl="1">
              <a:lnSpc>
                <a:spcPct val="90000"/>
              </a:lnSpc>
            </a:pPr>
            <a:r>
              <a:rPr lang="ja-JP" altLang="en-US"/>
              <a:t>ジオパークの全国展開で、地域の人の力を使って地球科学を普及する</a:t>
            </a:r>
            <a:endParaRPr lang="en-US" altLang="ja-JP"/>
          </a:p>
          <a:p>
            <a:pPr>
              <a:lnSpc>
                <a:spcPct val="90000"/>
              </a:lnSpc>
            </a:pPr>
            <a:r>
              <a:rPr lang="ja-JP" altLang="en-US"/>
              <a:t>ジオパークは</a:t>
            </a:r>
            <a:r>
              <a:rPr lang="en-US" altLang="ja-JP"/>
              <a:t>GSJ</a:t>
            </a:r>
            <a:r>
              <a:rPr lang="ja-JP" altLang="en-US"/>
              <a:t>の地質情報という製品の社会的価値を高める</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374900"/>
            <a:ext cx="7408333" cy="3751263"/>
          </a:xfrm>
        </p:spPr>
        <p:txBody>
          <a:bodyPr/>
          <a:lstStyle/>
          <a:p>
            <a:r>
              <a:rPr lang="ja-JP" altLang="en-US" dirty="0" smtClean="0"/>
              <a:t>たいへん面白い、と理事長・理事から大絶賛</a:t>
            </a:r>
            <a:endParaRPr lang="en-US" altLang="ja-JP" dirty="0" smtClean="0"/>
          </a:p>
          <a:p>
            <a:pPr lvl="1"/>
            <a:r>
              <a:rPr kumimoji="1" lang="ja-JP" altLang="en-US" dirty="0" smtClean="0"/>
              <a:t>「なんで産総研が？」と言っていた人は沈黙</a:t>
            </a:r>
            <a:endParaRPr kumimoji="1" lang="en-US" altLang="ja-JP" dirty="0" smtClean="0"/>
          </a:p>
          <a:p>
            <a:pPr lvl="1"/>
            <a:r>
              <a:rPr lang="ja-JP" altLang="en-US" dirty="0" smtClean="0"/>
              <a:t>日本ジオパーク委員会は理事長公認に</a:t>
            </a:r>
            <a:endParaRPr kumimoji="1" lang="en-US" altLang="ja-JP" dirty="0" smtClean="0"/>
          </a:p>
          <a:p>
            <a:r>
              <a:rPr lang="ja-JP" altLang="en-US" dirty="0" smtClean="0"/>
              <a:t>「産総研に地質があって良かった」</a:t>
            </a:r>
            <a:r>
              <a:rPr lang="en-US" altLang="ja-JP" dirty="0" smtClean="0"/>
              <a:t>by</a:t>
            </a:r>
            <a:r>
              <a:rPr lang="ja-JP" altLang="en-US" dirty="0" smtClean="0"/>
              <a:t>理事長</a:t>
            </a:r>
            <a:endParaRPr lang="en-US" altLang="ja-JP" dirty="0" smtClean="0"/>
          </a:p>
          <a:p>
            <a:r>
              <a:rPr lang="ja-JP" altLang="en-US" dirty="0" smtClean="0"/>
              <a:t>味をしめて、その後渡辺のプレゼンはどんどん怪しく</a:t>
            </a:r>
            <a:endParaRPr kumimoji="1" lang="ja-JP" altLang="en-US" dirty="0"/>
          </a:p>
        </p:txBody>
      </p:sp>
      <p:sp>
        <p:nvSpPr>
          <p:cNvPr id="3" name="タイトル 2"/>
          <p:cNvSpPr>
            <a:spLocks noGrp="1"/>
          </p:cNvSpPr>
          <p:nvPr>
            <p:ph type="title"/>
          </p:nvPr>
        </p:nvSpPr>
        <p:spPr/>
        <p:txBody>
          <a:bodyPr/>
          <a:lstStyle/>
          <a:p>
            <a:r>
              <a:rPr kumimoji="1" lang="ja-JP" altLang="en-US" dirty="0" smtClean="0"/>
              <a:t>伝説のプレゼンテーション</a:t>
            </a:r>
            <a:endParaRPr kumimoji="1" lang="ja-JP" altLang="en-US" dirty="0"/>
          </a:p>
        </p:txBody>
      </p:sp>
    </p:spTree>
    <p:extLst>
      <p:ext uri="{BB962C8B-B14F-4D97-AF65-F5344CB8AC3E}">
        <p14:creationId xmlns:p14="http://schemas.microsoft.com/office/powerpoint/2010/main" val="25607524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09059" y="2163980"/>
            <a:ext cx="4924315" cy="4289085"/>
          </a:xfrm>
        </p:spPr>
        <p:txBody>
          <a:bodyPr>
            <a:normAutofit/>
          </a:bodyPr>
          <a:lstStyle/>
          <a:p>
            <a:r>
              <a:rPr lang="ja-JP" altLang="en-US" dirty="0" smtClean="0"/>
              <a:t>もともと陸上の地層や、深海底コアを</a:t>
            </a:r>
            <a:r>
              <a:rPr lang="ja-JP" altLang="en-US" dirty="0"/>
              <a:t>研究して</a:t>
            </a:r>
            <a:r>
              <a:rPr lang="ja-JP" altLang="en-US" dirty="0" smtClean="0"/>
              <a:t>いた</a:t>
            </a:r>
            <a:endParaRPr lang="en-US" altLang="ja-JP" dirty="0" smtClean="0"/>
          </a:p>
          <a:p>
            <a:r>
              <a:rPr lang="ja-JP" altLang="en-US" dirty="0"/>
              <a:t>２００５年６月、１年半の任期で産総研地質分野の国際連携担当</a:t>
            </a:r>
            <a:r>
              <a:rPr lang="ja-JP" altLang="en-US" dirty="0" smtClean="0"/>
              <a:t>に</a:t>
            </a:r>
            <a:endParaRPr lang="en-US" altLang="ja-JP" dirty="0"/>
          </a:p>
          <a:p>
            <a:pPr lvl="1"/>
            <a:r>
              <a:rPr lang="ja-JP" altLang="en-US" dirty="0" smtClean="0"/>
              <a:t>国連国際惑星地球年</a:t>
            </a:r>
            <a:endParaRPr lang="en-US" altLang="ja-JP" dirty="0" smtClean="0"/>
          </a:p>
          <a:p>
            <a:pPr lvl="1"/>
            <a:r>
              <a:rPr lang="ja-JP" altLang="en-US" dirty="0" smtClean="0"/>
              <a:t>日本におけるドイツ年イベント</a:t>
            </a:r>
            <a:endParaRPr lang="en-US" altLang="ja-JP" dirty="0" smtClean="0"/>
          </a:p>
          <a:p>
            <a:pPr lvl="1"/>
            <a:r>
              <a:rPr lang="ja-JP" altLang="en-US" dirty="0" smtClean="0"/>
              <a:t>パキスタン地震の緊急調査のサポート</a:t>
            </a:r>
            <a:endParaRPr lang="en-US" altLang="ja-JP" dirty="0" smtClean="0"/>
          </a:p>
          <a:p>
            <a:pPr lvl="1"/>
            <a:r>
              <a:rPr lang="ja-JP" altLang="en-US" dirty="0" smtClean="0"/>
              <a:t>各国の研究所との研究協力協定</a:t>
            </a:r>
            <a:endParaRPr lang="en-US" altLang="ja-JP" dirty="0" smtClean="0"/>
          </a:p>
          <a:p>
            <a:pPr lvl="1"/>
            <a:r>
              <a:rPr lang="ja-JP" altLang="en-US" dirty="0" smtClean="0"/>
              <a:t>ジオパークは別の人が関わっていた</a:t>
            </a:r>
            <a:endParaRPr lang="en-US" altLang="ja-JP" dirty="0"/>
          </a:p>
          <a:p>
            <a:endParaRPr lang="en-US" altLang="ja-JP" dirty="0" smtClean="0"/>
          </a:p>
          <a:p>
            <a:endParaRPr lang="en-US" altLang="ja-JP" dirty="0"/>
          </a:p>
          <a:p>
            <a:endParaRPr lang="en-US" altLang="ja-JP" dirty="0" smtClean="0"/>
          </a:p>
        </p:txBody>
      </p:sp>
      <p:sp>
        <p:nvSpPr>
          <p:cNvPr id="3" name="タイトル 2"/>
          <p:cNvSpPr>
            <a:spLocks noGrp="1"/>
          </p:cNvSpPr>
          <p:nvPr>
            <p:ph type="title"/>
          </p:nvPr>
        </p:nvSpPr>
        <p:spPr/>
        <p:txBody>
          <a:bodyPr/>
          <a:lstStyle/>
          <a:p>
            <a:r>
              <a:rPr kumimoji="1" lang="ja-JP" altLang="en-US" dirty="0" smtClean="0"/>
              <a:t>その頃私は</a:t>
            </a:r>
            <a:r>
              <a:rPr kumimoji="1" lang="en-US" altLang="ja-JP" dirty="0" smtClean="0"/>
              <a:t>…</a:t>
            </a:r>
            <a:endParaRPr kumimoji="1" lang="ja-JP" altLang="en-US" dirty="0"/>
          </a:p>
        </p:txBody>
      </p:sp>
      <p:pic>
        <p:nvPicPr>
          <p:cNvPr id="4" name="図 3" descr="Watanabe.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36046" y="4444579"/>
            <a:ext cx="2850753" cy="2138064"/>
          </a:xfrm>
          <a:prstGeom prst="rect">
            <a:avLst/>
          </a:prstGeom>
        </p:spPr>
      </p:pic>
    </p:spTree>
    <p:extLst>
      <p:ext uri="{BB962C8B-B14F-4D97-AF65-F5344CB8AC3E}">
        <p14:creationId xmlns:p14="http://schemas.microsoft.com/office/powerpoint/2010/main" val="22248505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159001"/>
            <a:ext cx="7408333" cy="3967163"/>
          </a:xfrm>
        </p:spPr>
        <p:txBody>
          <a:bodyPr/>
          <a:lstStyle/>
          <a:p>
            <a:r>
              <a:rPr lang="ja-JP" altLang="en-US" dirty="0" smtClean="0"/>
              <a:t>２００８年５月２８日に第一回</a:t>
            </a:r>
            <a:r>
              <a:rPr lang="en-US" altLang="ja-JP" dirty="0" smtClean="0"/>
              <a:t>:</a:t>
            </a:r>
            <a:r>
              <a:rPr lang="ja-JP" altLang="en-US" dirty="0" smtClean="0"/>
              <a:t>今後の審査方法などを議論</a:t>
            </a:r>
          </a:p>
          <a:p>
            <a:r>
              <a:rPr lang="ja-JP" altLang="en-US" dirty="0" smtClean="0"/>
              <a:t>初年度はＧＧＮへの申請書と同じ形式の日本語の申請書を提出してもらい審査</a:t>
            </a:r>
            <a:endParaRPr lang="en-US" altLang="ja-JP" dirty="0" smtClean="0"/>
          </a:p>
          <a:p>
            <a:r>
              <a:rPr lang="ja-JP" altLang="en-US" dirty="0" smtClean="0"/>
              <a:t>審査する側も、受ける側も手探り</a:t>
            </a:r>
            <a:endParaRPr lang="en-US" altLang="ja-JP" dirty="0" smtClean="0"/>
          </a:p>
          <a:p>
            <a:pPr lvl="1"/>
            <a:r>
              <a:rPr lang="ja-JP" altLang="en-US" dirty="0" smtClean="0"/>
              <a:t>ジオサイトの地学的価値をもっぱら審査</a:t>
            </a:r>
            <a:endParaRPr lang="en-US" altLang="ja-JP" dirty="0" smtClean="0"/>
          </a:p>
          <a:p>
            <a:pPr lvl="1"/>
            <a:r>
              <a:rPr lang="ja-JP" altLang="en-US" dirty="0" smtClean="0"/>
              <a:t>地元ガイドさんの出番はとても少なかった</a:t>
            </a:r>
            <a:endParaRPr lang="en-US" altLang="ja-JP" dirty="0" smtClean="0"/>
          </a:p>
          <a:p>
            <a:pPr lvl="1"/>
            <a:r>
              <a:rPr lang="ja-JP" altLang="en-US" dirty="0" smtClean="0"/>
              <a:t>説明板は昔からあるものだけ</a:t>
            </a:r>
            <a:endParaRPr lang="en-US" altLang="ja-JP" dirty="0" smtClean="0"/>
          </a:p>
          <a:p>
            <a:pPr marL="0" indent="0">
              <a:buNone/>
            </a:pPr>
            <a:endParaRPr lang="en-US" altLang="ja-JP" dirty="0" smtClean="0"/>
          </a:p>
        </p:txBody>
      </p:sp>
      <p:sp>
        <p:nvSpPr>
          <p:cNvPr id="3" name="タイトル 2"/>
          <p:cNvSpPr>
            <a:spLocks noGrp="1"/>
          </p:cNvSpPr>
          <p:nvPr>
            <p:ph type="title"/>
          </p:nvPr>
        </p:nvSpPr>
        <p:spPr/>
        <p:txBody>
          <a:bodyPr>
            <a:normAutofit/>
          </a:bodyPr>
          <a:lstStyle/>
          <a:p>
            <a:r>
              <a:rPr kumimoji="1" lang="ja-JP" altLang="en-US" dirty="0" smtClean="0"/>
              <a:t>日本ジオパーク委員会設立</a:t>
            </a:r>
            <a:endParaRPr kumimoji="1" lang="ja-JP" altLang="en-US" dirty="0"/>
          </a:p>
        </p:txBody>
      </p:sp>
    </p:spTree>
    <p:extLst>
      <p:ext uri="{BB962C8B-B14F-4D97-AF65-F5344CB8AC3E}">
        <p14:creationId xmlns:p14="http://schemas.microsoft.com/office/powerpoint/2010/main" val="31409763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ja-JP" altLang="en-US"/>
              <a:t>大事なのは物語と語り部</a:t>
            </a:r>
          </a:p>
        </p:txBody>
      </p:sp>
      <p:sp>
        <p:nvSpPr>
          <p:cNvPr id="410627" name="Rectangle 3"/>
          <p:cNvSpPr>
            <a:spLocks noGrp="1" noChangeArrowheads="1"/>
          </p:cNvSpPr>
          <p:nvPr>
            <p:ph type="body" idx="1"/>
          </p:nvPr>
        </p:nvSpPr>
        <p:spPr>
          <a:xfrm>
            <a:off x="533400" y="1143000"/>
            <a:ext cx="8204200" cy="4470400"/>
          </a:xfrm>
        </p:spPr>
        <p:txBody>
          <a:bodyPr/>
          <a:lstStyle/>
          <a:p>
            <a:r>
              <a:rPr lang="ja-JP" altLang="en-US" sz="3000"/>
              <a:t>ジオからはじまる物語作り</a:t>
            </a:r>
            <a:endParaRPr lang="en-US" altLang="ja-JP" sz="3000"/>
          </a:p>
          <a:p>
            <a:pPr lvl="1"/>
            <a:r>
              <a:rPr lang="ja-JP" altLang="en-US" sz="3000"/>
              <a:t>地質遺産はそのままでは何も語らない</a:t>
            </a:r>
            <a:endParaRPr lang="en-US" altLang="ja-JP" sz="3000"/>
          </a:p>
          <a:p>
            <a:r>
              <a:rPr lang="ja-JP" altLang="en-US" sz="3000"/>
              <a:t>地元の人が地元のことを一番よく知っている</a:t>
            </a:r>
            <a:endParaRPr lang="en-US" altLang="ja-JP" sz="3000"/>
          </a:p>
          <a:p>
            <a:pPr lvl="1"/>
            <a:r>
              <a:rPr lang="ja-JP" altLang="en-US" sz="3000"/>
              <a:t>場所ごとに違う物語がある</a:t>
            </a:r>
            <a:endParaRPr lang="en-US" altLang="ja-JP" sz="3000"/>
          </a:p>
          <a:p>
            <a:pPr lvl="1"/>
            <a:r>
              <a:rPr lang="ja-JP" altLang="en-US" sz="3000"/>
              <a:t>地域の語り部が語ることが大事</a:t>
            </a:r>
            <a:endParaRPr lang="en-US" altLang="ja-JP" sz="3000"/>
          </a:p>
          <a:p>
            <a:pPr lvl="1"/>
            <a:r>
              <a:rPr lang="ja-JP" altLang="en-US" sz="3000"/>
              <a:t>当たり前すぎて価値がかえってわからないから、専門家の知恵を借りる</a:t>
            </a:r>
          </a:p>
        </p:txBody>
      </p:sp>
      <p:sp>
        <p:nvSpPr>
          <p:cNvPr id="410628" name="Text Box 4"/>
          <p:cNvSpPr txBox="1">
            <a:spLocks noChangeArrowheads="1"/>
          </p:cNvSpPr>
          <p:nvPr/>
        </p:nvSpPr>
        <p:spPr bwMode="auto">
          <a:xfrm>
            <a:off x="850900" y="5359400"/>
            <a:ext cx="7607300" cy="70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5" tIns="45718" rIns="91435" bIns="45718">
            <a:spAutoFit/>
          </a:bodyPr>
          <a:lstStyle/>
          <a:p>
            <a:pPr fontAlgn="base">
              <a:spcBef>
                <a:spcPct val="50000"/>
              </a:spcBef>
              <a:spcAft>
                <a:spcPct val="0"/>
              </a:spcAft>
            </a:pPr>
            <a:r>
              <a:rPr kumimoji="1" lang="ja-JP" altLang="en-US" sz="3600">
                <a:solidFill>
                  <a:srgbClr val="000000"/>
                </a:solidFill>
                <a:latin typeface="Arial" charset="0"/>
                <a:ea typeface="ＭＳ Ｐゴシック" charset="0"/>
                <a:cs typeface="ＭＳ Ｐゴシック" charset="0"/>
              </a:rPr>
              <a:t>ジオパークは場所ではなく、</a:t>
            </a:r>
            <a:r>
              <a:rPr kumimoji="1" lang="ja-JP" altLang="en-US" sz="4000" b="1">
                <a:solidFill>
                  <a:srgbClr val="0000FF"/>
                </a:solidFill>
                <a:latin typeface="Arial" charset="0"/>
                <a:ea typeface="ＭＳ Ｐゴシック" charset="0"/>
                <a:cs typeface="ＭＳ Ｐゴシック" charset="0"/>
              </a:rPr>
              <a:t>人と活動</a:t>
            </a:r>
            <a:endParaRPr kumimoji="1" lang="ja-JP" altLang="en-US" sz="4000" b="1">
              <a:solidFill>
                <a:srgbClr val="000000"/>
              </a:solidFill>
              <a:latin typeface="Arial" charset="0"/>
              <a:ea typeface="ＭＳ Ｐゴシック" charset="0"/>
              <a:cs typeface="ＭＳ Ｐゴシック" charset="0"/>
            </a:endParaRPr>
          </a:p>
        </p:txBody>
      </p:sp>
      <p:sp>
        <p:nvSpPr>
          <p:cNvPr id="5" name="テキスト ボックス 4"/>
          <p:cNvSpPr txBox="1"/>
          <p:nvPr/>
        </p:nvSpPr>
        <p:spPr>
          <a:xfrm>
            <a:off x="3479552" y="4651515"/>
            <a:ext cx="5664449" cy="707886"/>
          </a:xfrm>
          <a:prstGeom prst="rect">
            <a:avLst/>
          </a:prstGeom>
          <a:noFill/>
        </p:spPr>
        <p:txBody>
          <a:bodyPr wrap="square" lIns="91435" tIns="45718" rIns="91435" bIns="45718" rtlCol="0">
            <a:spAutoFit/>
          </a:bodyPr>
          <a:lstStyle/>
          <a:p>
            <a:r>
              <a:rPr kumimoji="1" lang="en-US" altLang="ja-JP" sz="4000" dirty="0">
                <a:solidFill>
                  <a:srgbClr val="3366FF"/>
                </a:solidFill>
              </a:rPr>
              <a:t>2008</a:t>
            </a:r>
            <a:r>
              <a:rPr kumimoji="1" lang="ja-JP" altLang="en-US" sz="4000" dirty="0">
                <a:solidFill>
                  <a:srgbClr val="3366FF"/>
                </a:solidFill>
              </a:rPr>
              <a:t>年５月、山陰海岸</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736600" y="635000"/>
            <a:ext cx="7772400" cy="609600"/>
          </a:xfrm>
        </p:spPr>
        <p:txBody>
          <a:bodyPr/>
          <a:lstStyle/>
          <a:p>
            <a:r>
              <a:rPr lang="ja-JP" altLang="en-US"/>
              <a:t>山陰海岸は世界ジオパークの</a:t>
            </a:r>
            <a:r>
              <a:rPr lang="en-US" altLang="ja-JP"/>
              <a:t/>
            </a:r>
            <a:br>
              <a:rPr lang="en-US" altLang="ja-JP"/>
            </a:br>
            <a:r>
              <a:rPr lang="ja-JP" altLang="en-US"/>
              <a:t>価値があるか？</a:t>
            </a:r>
          </a:p>
        </p:txBody>
      </p:sp>
      <p:sp>
        <p:nvSpPr>
          <p:cNvPr id="467971" name="Rectangle 3"/>
          <p:cNvSpPr>
            <a:spLocks noGrp="1" noChangeArrowheads="1"/>
          </p:cNvSpPr>
          <p:nvPr>
            <p:ph type="body" idx="1"/>
          </p:nvPr>
        </p:nvSpPr>
        <p:spPr>
          <a:xfrm>
            <a:off x="533400" y="1993900"/>
            <a:ext cx="8166100" cy="3975100"/>
          </a:xfrm>
        </p:spPr>
        <p:txBody>
          <a:bodyPr/>
          <a:lstStyle/>
          <a:p>
            <a:r>
              <a:rPr lang="ja-JP" altLang="en-US"/>
              <a:t>もちろん</a:t>
            </a:r>
            <a:r>
              <a:rPr lang="ja-JP" altLang="en-US" sz="3600"/>
              <a:t>ある</a:t>
            </a:r>
            <a:r>
              <a:rPr lang="ja-JP" altLang="en-US"/>
              <a:t>（と私は思う：ジオから見て）</a:t>
            </a:r>
            <a:endParaRPr lang="en-US" altLang="ja-JP"/>
          </a:p>
          <a:p>
            <a:r>
              <a:rPr lang="ja-JP" altLang="en-US"/>
              <a:t>しかし圧倒的な価値があるわけではない</a:t>
            </a:r>
            <a:endParaRPr lang="en-US" altLang="ja-JP"/>
          </a:p>
          <a:p>
            <a:r>
              <a:rPr lang="ja-JP" altLang="en-US"/>
              <a:t>大事なのは</a:t>
            </a:r>
            <a:r>
              <a:rPr lang="ja-JP" altLang="en-US" sz="3600">
                <a:solidFill>
                  <a:srgbClr val="0000FF"/>
                </a:solidFill>
              </a:rPr>
              <a:t>人と活動</a:t>
            </a:r>
            <a:endParaRPr lang="en-US" altLang="ja-JP"/>
          </a:p>
          <a:p>
            <a:r>
              <a:rPr lang="ja-JP" altLang="en-US"/>
              <a:t>ジオパークとしての価値はこれから作り上げる。今日もその一歩</a:t>
            </a:r>
            <a:endParaRPr lang="en-US" altLang="ja-JP"/>
          </a:p>
          <a:p>
            <a:r>
              <a:rPr lang="ja-JP" altLang="en-US"/>
              <a:t>山陰海岸は世界ジオパークとしての価値を作り出せるか、と考えてください</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49768" y="2523066"/>
            <a:ext cx="3877733" cy="3763433"/>
          </a:xfrm>
        </p:spPr>
        <p:txBody>
          <a:bodyPr/>
          <a:lstStyle/>
          <a:p>
            <a:r>
              <a:rPr lang="ja-JP" altLang="en-US" dirty="0" smtClean="0"/>
              <a:t>２００９年２月２０日日本ジオパーク記念式典</a:t>
            </a:r>
            <a:endParaRPr lang="en-US" altLang="ja-JP" dirty="0" smtClean="0"/>
          </a:p>
          <a:p>
            <a:r>
              <a:rPr kumimoji="1" lang="ja-JP" altLang="en-US" dirty="0" smtClean="0"/>
              <a:t>日本ジオパークネットワーク加盟認定用の採点シート、申請書ガイドラインを作成公開</a:t>
            </a:r>
            <a:endParaRPr kumimoji="1" lang="en-US" altLang="ja-JP" dirty="0" smtClean="0"/>
          </a:p>
          <a:p>
            <a:pPr lvl="1"/>
            <a:r>
              <a:rPr lang="ja-JP" altLang="en-US" dirty="0" smtClean="0"/>
              <a:t>改訂しつつ現在も使用</a:t>
            </a:r>
            <a:endParaRPr kumimoji="1" lang="ja-JP" altLang="en-US" dirty="0"/>
          </a:p>
        </p:txBody>
      </p:sp>
      <p:sp>
        <p:nvSpPr>
          <p:cNvPr id="3" name="タイトル 2"/>
          <p:cNvSpPr>
            <a:spLocks noGrp="1"/>
          </p:cNvSpPr>
          <p:nvPr>
            <p:ph type="title"/>
          </p:nvPr>
        </p:nvSpPr>
        <p:spPr/>
        <p:txBody>
          <a:bodyPr/>
          <a:lstStyle/>
          <a:p>
            <a:r>
              <a:rPr kumimoji="1" lang="ja-JP" altLang="en-US" dirty="0" smtClean="0"/>
              <a:t>日本ジオパークネットワーク誕生</a:t>
            </a:r>
            <a:endParaRPr kumimoji="1" lang="ja-JP" altLang="en-US" dirty="0"/>
          </a:p>
        </p:txBody>
      </p:sp>
      <p:pic>
        <p:nvPicPr>
          <p:cNvPr id="4" name="図 3" descr="DSC04478_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5665" y="2679700"/>
            <a:ext cx="4662435" cy="3314700"/>
          </a:xfrm>
          <a:prstGeom prst="rect">
            <a:avLst/>
          </a:prstGeom>
        </p:spPr>
      </p:pic>
    </p:spTree>
    <p:extLst>
      <p:ext uri="{BB962C8B-B14F-4D97-AF65-F5344CB8AC3E}">
        <p14:creationId xmlns:p14="http://schemas.microsoft.com/office/powerpoint/2010/main" val="14409586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032000"/>
            <a:ext cx="7408333" cy="4094163"/>
          </a:xfrm>
        </p:spPr>
        <p:txBody>
          <a:bodyPr/>
          <a:lstStyle/>
          <a:p>
            <a:r>
              <a:rPr lang="ja-JP" altLang="en-US" dirty="0" smtClean="0"/>
              <a:t>２００９年７月、糸魚川のＧＧＮ審査初日渡辺の報告メール</a:t>
            </a:r>
            <a:endParaRPr lang="en-US" altLang="ja-JP" dirty="0" smtClean="0"/>
          </a:p>
          <a:p>
            <a:r>
              <a:rPr lang="en-US" altLang="ja-JP" dirty="0" err="1"/>
              <a:t>McKeever</a:t>
            </a:r>
            <a:r>
              <a:rPr lang="ja-JP" altLang="en-US" dirty="0"/>
              <a:t>氏、</a:t>
            </a:r>
            <a:r>
              <a:rPr lang="en-US" altLang="ja-JP" dirty="0" err="1"/>
              <a:t>Zouros</a:t>
            </a:r>
            <a:r>
              <a:rPr lang="ja-JP" altLang="en-US" dirty="0"/>
              <a:t>氏は大変な長旅でお疲れのようではありましたが、夕食の時にジオパークの話を始めたらあっという間に元気になりました。日本ジオパーク委員会で議論しているときと全く同じ感覚で彼らと話が通じます。</a:t>
            </a:r>
            <a:r>
              <a:rPr lang="en-US" altLang="ja-JP" dirty="0"/>
              <a:t>GGN</a:t>
            </a:r>
            <a:r>
              <a:rPr lang="ja-JP" altLang="en-US" dirty="0"/>
              <a:t>と日本ジオパーク委員会の考え方は、基本的な部分ではほとんど変わらないと思います。</a:t>
            </a:r>
            <a:endParaRPr kumimoji="1" lang="ja-JP" altLang="en-US" dirty="0"/>
          </a:p>
        </p:txBody>
      </p:sp>
      <p:sp>
        <p:nvSpPr>
          <p:cNvPr id="3" name="タイトル 2"/>
          <p:cNvSpPr>
            <a:spLocks noGrp="1"/>
          </p:cNvSpPr>
          <p:nvPr>
            <p:ph type="title"/>
          </p:nvPr>
        </p:nvSpPr>
        <p:spPr/>
        <p:txBody>
          <a:bodyPr/>
          <a:lstStyle/>
          <a:p>
            <a:r>
              <a:rPr kumimoji="1" lang="ja-JP" altLang="en-US" dirty="0" smtClean="0"/>
              <a:t>ＧＧＮ審査員来日</a:t>
            </a:r>
            <a:endParaRPr kumimoji="1" lang="ja-JP" altLang="en-US" dirty="0"/>
          </a:p>
        </p:txBody>
      </p:sp>
    </p:spTree>
    <p:extLst>
      <p:ext uri="{BB962C8B-B14F-4D97-AF65-F5344CB8AC3E}">
        <p14:creationId xmlns:p14="http://schemas.microsoft.com/office/powerpoint/2010/main" val="209329939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37068" y="1918335"/>
            <a:ext cx="5757333" cy="4711700"/>
          </a:xfrm>
        </p:spPr>
        <p:txBody>
          <a:bodyPr>
            <a:normAutofit/>
          </a:bodyPr>
          <a:lstStyle/>
          <a:p>
            <a:r>
              <a:rPr lang="ja-JP" altLang="en-US" dirty="0"/>
              <a:t>午前中にフォッサマグナミュージアムを見学すると共に、竹之内さんから糸魚川ジオパークの紹介を改めてしてもらい、質疑応答を行いました。質疑応答はすべて運営と組織に関するものでした</a:t>
            </a:r>
            <a:r>
              <a:rPr lang="ja-JP" altLang="en-US" dirty="0" smtClean="0"/>
              <a:t>。</a:t>
            </a:r>
            <a:endParaRPr lang="en-US" altLang="ja-JP" dirty="0" smtClean="0"/>
          </a:p>
          <a:p>
            <a:r>
              <a:rPr lang="ja-JP" altLang="en-US" dirty="0" smtClean="0"/>
              <a:t>運営</a:t>
            </a:r>
            <a:r>
              <a:rPr lang="ja-JP" altLang="en-US" dirty="0"/>
              <a:t>と組織に関していくつかの注文がつきました。それに関しては、具体的な数字による答えが要求されるものと思ってください。連絡協議会の意志決定過程、業務の分担など、業務が行われる際のメカニズムについても具体的なイメージが要求されます。</a:t>
            </a:r>
            <a:endParaRPr kumimoji="1" lang="en-US" altLang="ja-JP" dirty="0"/>
          </a:p>
          <a:p>
            <a:endParaRPr kumimoji="1" lang="ja-JP" altLang="en-US" dirty="0"/>
          </a:p>
        </p:txBody>
      </p:sp>
      <p:sp>
        <p:nvSpPr>
          <p:cNvPr id="3" name="タイトル 2"/>
          <p:cNvSpPr>
            <a:spLocks noGrp="1"/>
          </p:cNvSpPr>
          <p:nvPr>
            <p:ph type="title"/>
          </p:nvPr>
        </p:nvSpPr>
        <p:spPr/>
        <p:txBody>
          <a:bodyPr/>
          <a:lstStyle/>
          <a:p>
            <a:r>
              <a:rPr lang="ja-JP" altLang="en-US" dirty="0"/>
              <a:t>ＧＧＮ審査員</a:t>
            </a:r>
            <a:r>
              <a:rPr lang="ja-JP" altLang="en-US" dirty="0" smtClean="0"/>
              <a:t>来日</a:t>
            </a:r>
            <a:r>
              <a:rPr lang="en-US" altLang="ja-JP" dirty="0" smtClean="0"/>
              <a:t> </a:t>
            </a:r>
            <a:r>
              <a:rPr lang="ja-JP" altLang="en-US" dirty="0" smtClean="0"/>
              <a:t>２</a:t>
            </a:r>
            <a:endParaRPr kumimoji="1" lang="ja-JP" altLang="en-US" dirty="0"/>
          </a:p>
        </p:txBody>
      </p:sp>
      <p:pic>
        <p:nvPicPr>
          <p:cNvPr id="4" name="図 3" descr="DSC0574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94400" y="1839658"/>
            <a:ext cx="3149600" cy="2431098"/>
          </a:xfrm>
          <a:prstGeom prst="rect">
            <a:avLst/>
          </a:prstGeom>
        </p:spPr>
      </p:pic>
      <p:pic>
        <p:nvPicPr>
          <p:cNvPr id="5" name="図 4" descr="DSC0574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94400" y="4274186"/>
            <a:ext cx="3149600" cy="2342515"/>
          </a:xfrm>
          <a:prstGeom prst="rect">
            <a:avLst/>
          </a:prstGeom>
        </p:spPr>
      </p:pic>
    </p:spTree>
    <p:extLst>
      <p:ext uri="{BB962C8B-B14F-4D97-AF65-F5344CB8AC3E}">
        <p14:creationId xmlns:p14="http://schemas.microsoft.com/office/powerpoint/2010/main" val="7479568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a:xfrm>
            <a:off x="685800" y="228600"/>
            <a:ext cx="7772400" cy="762000"/>
          </a:xfrm>
        </p:spPr>
        <p:txBody>
          <a:bodyPr/>
          <a:lstStyle/>
          <a:p>
            <a:r>
              <a:rPr lang="ja-JP" altLang="en-US">
                <a:latin typeface="ＭＳ ゴシック" charset="0"/>
                <a:ea typeface="ＭＳ ゴシック" charset="0"/>
                <a:cs typeface="ＭＳ ゴシック" charset="0"/>
              </a:rPr>
              <a:t>ジオパークの審査とミシュランの星</a:t>
            </a:r>
          </a:p>
        </p:txBody>
      </p:sp>
      <p:sp>
        <p:nvSpPr>
          <p:cNvPr id="78851" name="コンテンツ プレースホルダ 2"/>
          <p:cNvSpPr>
            <a:spLocks noGrp="1"/>
          </p:cNvSpPr>
          <p:nvPr>
            <p:ph idx="1"/>
          </p:nvPr>
        </p:nvSpPr>
        <p:spPr>
          <a:xfrm>
            <a:off x="304800" y="990601"/>
            <a:ext cx="8674100" cy="5562600"/>
          </a:xfrm>
        </p:spPr>
        <p:txBody>
          <a:bodyPr/>
          <a:lstStyle/>
          <a:p>
            <a:r>
              <a:rPr lang="ja-JP" altLang="en-US">
                <a:latin typeface="ＭＳ Ｐゴシック" charset="0"/>
                <a:ea typeface="ＭＳ Ｐゴシック" charset="0"/>
                <a:cs typeface="ＭＳ Ｐゴシック" charset="0"/>
              </a:rPr>
              <a:t>ミシュランはレストランの味ともてなしを評価</a:t>
            </a:r>
            <a:endParaRPr lang="en-US" altLang="ja-JP">
              <a:latin typeface="ＭＳ Ｐゴシック" charset="0"/>
              <a:ea typeface="ＭＳ Ｐゴシック" charset="0"/>
              <a:cs typeface="ＭＳ Ｐゴシック" charset="0"/>
            </a:endParaRPr>
          </a:p>
          <a:p>
            <a:r>
              <a:rPr lang="ja-JP" altLang="en-US">
                <a:latin typeface="ＭＳ Ｐゴシック" charset="0"/>
                <a:ea typeface="ＭＳ Ｐゴシック" charset="0"/>
                <a:cs typeface="ＭＳ Ｐゴシック" charset="0"/>
              </a:rPr>
              <a:t>ジオパークの「ジオ」によるもてなしの善し悪しが加盟にあたって審査される</a:t>
            </a:r>
            <a:endParaRPr lang="en-US" altLang="ja-JP">
              <a:latin typeface="ＭＳ Ｐゴシック" charset="0"/>
              <a:ea typeface="ＭＳ Ｐゴシック" charset="0"/>
              <a:cs typeface="ＭＳ Ｐゴシック" charset="0"/>
            </a:endParaRPr>
          </a:p>
          <a:p>
            <a:pPr lvl="1"/>
            <a:r>
              <a:rPr lang="ja-JP" altLang="en-US">
                <a:latin typeface="ＭＳ Ｐゴシック" charset="0"/>
                <a:ea typeface="ＭＳ Ｐゴシック" charset="0"/>
                <a:cs typeface="ＭＳ Ｐゴシック" charset="0"/>
              </a:rPr>
              <a:t>ジオサイトは素材、インタープリターがシェフ、ジオツアーの豊富さがメニューの豊富さ、住民がスタッフ</a:t>
            </a:r>
            <a:endParaRPr lang="en-US" altLang="ja-JP">
              <a:latin typeface="ＭＳ Ｐゴシック" charset="0"/>
              <a:ea typeface="ＭＳ Ｐゴシック" charset="0"/>
              <a:cs typeface="ＭＳ Ｐゴシック" charset="0"/>
            </a:endParaRPr>
          </a:p>
          <a:p>
            <a:pPr lvl="1"/>
            <a:r>
              <a:rPr lang="ja-JP" altLang="en-US">
                <a:latin typeface="ＭＳ Ｐゴシック" charset="0"/>
                <a:ea typeface="ＭＳ Ｐゴシック" charset="0"/>
                <a:cs typeface="ＭＳ Ｐゴシック" charset="0"/>
              </a:rPr>
              <a:t>ガイドの質とそれを維持する運営体制が大事</a:t>
            </a:r>
            <a:endParaRPr lang="en-US" altLang="ja-JP">
              <a:latin typeface="ＭＳ Ｐゴシック" charset="0"/>
              <a:ea typeface="ＭＳ Ｐゴシック" charset="0"/>
              <a:cs typeface="ＭＳ Ｐゴシック" charset="0"/>
            </a:endParaRPr>
          </a:p>
          <a:p>
            <a:r>
              <a:rPr lang="ja-JP" altLang="en-US">
                <a:latin typeface="ＭＳ Ｐゴシック" charset="0"/>
                <a:ea typeface="ＭＳ Ｐゴシック" charset="0"/>
                <a:cs typeface="ＭＳ Ｐゴシック" charset="0"/>
              </a:rPr>
              <a:t>住民全員が評価される当事者</a:t>
            </a:r>
            <a:endParaRPr lang="en-US" altLang="ja-JP">
              <a:latin typeface="ＭＳ Ｐゴシック" charset="0"/>
              <a:ea typeface="ＭＳ Ｐゴシック" charset="0"/>
              <a:cs typeface="ＭＳ Ｐゴシック" charset="0"/>
            </a:endParaRPr>
          </a:p>
          <a:p>
            <a:pPr lvl="1"/>
            <a:r>
              <a:rPr lang="ja-JP" altLang="en-US">
                <a:latin typeface="ＭＳ Ｐゴシック" charset="0"/>
                <a:ea typeface="ＭＳ Ｐゴシック" charset="0"/>
                <a:cs typeface="ＭＳ Ｐゴシック" charset="0"/>
              </a:rPr>
              <a:t>応援するのではなく自分でやる</a:t>
            </a:r>
            <a:endParaRPr lang="en-US" altLang="ja-JP">
              <a:latin typeface="ＭＳ Ｐゴシック" charset="0"/>
              <a:ea typeface="ＭＳ Ｐゴシック" charset="0"/>
              <a:cs typeface="ＭＳ Ｐゴシック" charset="0"/>
            </a:endParaRPr>
          </a:p>
        </p:txBody>
      </p:sp>
      <p:sp>
        <p:nvSpPr>
          <p:cNvPr id="5" name="テキスト ボックス 4"/>
          <p:cNvSpPr txBox="1"/>
          <p:nvPr/>
        </p:nvSpPr>
        <p:spPr>
          <a:xfrm>
            <a:off x="520452" y="5498031"/>
            <a:ext cx="5664449" cy="707886"/>
          </a:xfrm>
          <a:prstGeom prst="rect">
            <a:avLst/>
          </a:prstGeom>
          <a:noFill/>
        </p:spPr>
        <p:txBody>
          <a:bodyPr wrap="square" lIns="91435" tIns="45718" rIns="91435" bIns="45718" rtlCol="0">
            <a:spAutoFit/>
          </a:bodyPr>
          <a:lstStyle/>
          <a:p>
            <a:r>
              <a:rPr kumimoji="1" lang="ja-JP" altLang="en-US" sz="4000" dirty="0">
                <a:solidFill>
                  <a:srgbClr val="3366FF"/>
                </a:solidFill>
              </a:rPr>
              <a:t>２０１０年２月、男鹿</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a:xfrm>
            <a:off x="381000" y="304800"/>
            <a:ext cx="8356600" cy="609600"/>
          </a:xfrm>
        </p:spPr>
        <p:txBody>
          <a:bodyPr/>
          <a:lstStyle/>
          <a:p>
            <a:r>
              <a:rPr lang="ja-JP" altLang="en-US">
                <a:latin typeface="ＭＳ ゴシック" charset="0"/>
                <a:ea typeface="ＭＳ ゴシック" charset="0"/>
                <a:cs typeface="ＭＳ ゴシック" charset="0"/>
              </a:rPr>
              <a:t>昨年の</a:t>
            </a:r>
            <a:r>
              <a:rPr lang="en-US" altLang="ja-JP">
                <a:latin typeface="ＭＳ ゴシック" charset="0"/>
                <a:ea typeface="ＭＳ ゴシック" charset="0"/>
                <a:cs typeface="ＭＳ ゴシック" charset="0"/>
              </a:rPr>
              <a:t>GGN</a:t>
            </a:r>
            <a:r>
              <a:rPr lang="ja-JP" altLang="en-US">
                <a:latin typeface="ＭＳ ゴシック" charset="0"/>
                <a:ea typeface="ＭＳ ゴシック" charset="0"/>
                <a:cs typeface="ＭＳ ゴシック" charset="0"/>
              </a:rPr>
              <a:t>の審査で重視された点</a:t>
            </a:r>
          </a:p>
        </p:txBody>
      </p:sp>
      <p:sp>
        <p:nvSpPr>
          <p:cNvPr id="70659" name="コンテンツ プレースホルダ 2"/>
          <p:cNvSpPr>
            <a:spLocks noGrp="1"/>
          </p:cNvSpPr>
          <p:nvPr>
            <p:ph idx="1"/>
          </p:nvPr>
        </p:nvSpPr>
        <p:spPr>
          <a:xfrm>
            <a:off x="406400" y="927100"/>
            <a:ext cx="8051800" cy="5549900"/>
          </a:xfrm>
        </p:spPr>
        <p:txBody>
          <a:bodyPr/>
          <a:lstStyle/>
          <a:p>
            <a:r>
              <a:rPr lang="ja-JP" altLang="en-US">
                <a:latin typeface="ＭＳ ゴシック" charset="0"/>
                <a:ea typeface="ＭＳ ゴシック" charset="0"/>
                <a:cs typeface="ＭＳ ゴシック" charset="0"/>
              </a:rPr>
              <a:t>地元住民の活動の重視</a:t>
            </a:r>
            <a:endParaRPr lang="en-US" altLang="ja-JP">
              <a:latin typeface="ＭＳ ゴシック" charset="0"/>
              <a:ea typeface="ＭＳ ゴシック" charset="0"/>
              <a:cs typeface="ＭＳ ゴシック" charset="0"/>
            </a:endParaRPr>
          </a:p>
          <a:p>
            <a:pPr marL="342882" lvl="1" indent="-342882">
              <a:buFontTx/>
              <a:buChar char="•"/>
            </a:pPr>
            <a:r>
              <a:rPr lang="ja-JP" altLang="en-US">
                <a:latin typeface="ＭＳ ゴシック" charset="0"/>
                <a:ea typeface="ＭＳ ゴシック" charset="0"/>
                <a:cs typeface="ＭＳ ゴシック" charset="0"/>
              </a:rPr>
              <a:t>地域内の見どころ、施設同士の連携の重視</a:t>
            </a:r>
            <a:endParaRPr lang="en-US" altLang="ja-JP">
              <a:latin typeface="ＭＳ ゴシック" charset="0"/>
              <a:ea typeface="ＭＳ ゴシック" charset="0"/>
              <a:cs typeface="ＭＳ ゴシック" charset="0"/>
            </a:endParaRPr>
          </a:p>
          <a:p>
            <a:r>
              <a:rPr lang="ja-JP" altLang="en-US">
                <a:latin typeface="ＭＳ ゴシック" charset="0"/>
                <a:ea typeface="ＭＳ ゴシック" charset="0"/>
                <a:cs typeface="ＭＳ ゴシック" charset="0"/>
              </a:rPr>
              <a:t>こどもに対する教育の重視</a:t>
            </a:r>
            <a:endParaRPr lang="en-US" altLang="ja-JP">
              <a:latin typeface="ＭＳ ゴシック" charset="0"/>
              <a:ea typeface="ＭＳ ゴシック" charset="0"/>
              <a:cs typeface="ＭＳ ゴシック" charset="0"/>
            </a:endParaRPr>
          </a:p>
          <a:p>
            <a:r>
              <a:rPr lang="ja-JP" altLang="en-US">
                <a:latin typeface="ＭＳ ゴシック" charset="0"/>
                <a:ea typeface="ＭＳ ゴシック" charset="0"/>
                <a:cs typeface="ＭＳ ゴシック" charset="0"/>
              </a:rPr>
              <a:t>わかりやすく、おもしろいジオのストーリー（</a:t>
            </a:r>
            <a:r>
              <a:rPr lang="en-US" altLang="ja-JP">
                <a:latin typeface="ＭＳ ゴシック" charset="0"/>
                <a:ea typeface="ＭＳ ゴシック" charset="0"/>
                <a:cs typeface="ＭＳ ゴシック" charset="0"/>
              </a:rPr>
              <a:t>12</a:t>
            </a:r>
            <a:r>
              <a:rPr lang="ja-JP" altLang="en-US">
                <a:latin typeface="ＭＳ ゴシック" charset="0"/>
                <a:ea typeface="ＭＳ ゴシック" charset="0"/>
                <a:cs typeface="ＭＳ ゴシック" charset="0"/>
              </a:rPr>
              <a:t>才の子供がわかるように）</a:t>
            </a:r>
            <a:endParaRPr lang="en-US" altLang="ja-JP">
              <a:latin typeface="ＭＳ ゴシック" charset="0"/>
              <a:ea typeface="ＭＳ ゴシック" charset="0"/>
              <a:cs typeface="ＭＳ ゴシック" charset="0"/>
            </a:endParaRPr>
          </a:p>
          <a:p>
            <a:r>
              <a:rPr lang="ja-JP" altLang="en-US">
                <a:latin typeface="ＭＳ ゴシック" charset="0"/>
                <a:ea typeface="ＭＳ ゴシック" charset="0"/>
                <a:cs typeface="ＭＳ ゴシック" charset="0"/>
              </a:rPr>
              <a:t>自然遺産の保全</a:t>
            </a:r>
            <a:endParaRPr lang="en-US" altLang="ja-JP">
              <a:latin typeface="ＭＳ ゴシック" charset="0"/>
              <a:ea typeface="ＭＳ ゴシック" charset="0"/>
              <a:cs typeface="ＭＳ ゴシック" charset="0"/>
            </a:endParaRPr>
          </a:p>
          <a:p>
            <a:r>
              <a:rPr lang="ja-JP" altLang="en-US">
                <a:latin typeface="ＭＳ ゴシック" charset="0"/>
                <a:ea typeface="ＭＳ ゴシック" charset="0"/>
                <a:cs typeface="ＭＳ ゴシック" charset="0"/>
              </a:rPr>
              <a:t>継続的に活動できる体制</a:t>
            </a:r>
            <a:endParaRPr lang="en-US" altLang="ja-JP">
              <a:latin typeface="ＭＳ ゴシック" charset="0"/>
              <a:ea typeface="ＭＳ ゴシック" charset="0"/>
              <a:cs typeface="ＭＳ ゴシック" charset="0"/>
            </a:endParaRPr>
          </a:p>
          <a:p>
            <a:pPr marL="342882" lvl="1" indent="-342882"/>
            <a:r>
              <a:rPr lang="ja-JP" altLang="en-US">
                <a:latin typeface="ＭＳ ゴシック" charset="0"/>
                <a:ea typeface="ＭＳ ゴシック" charset="0"/>
                <a:cs typeface="ＭＳ ゴシック" charset="0"/>
              </a:rPr>
              <a:t>地域の多くの主体が関わる</a:t>
            </a:r>
            <a:endParaRPr lang="en-US" altLang="ja-JP">
              <a:latin typeface="ＭＳ ゴシック" charset="0"/>
              <a:ea typeface="ＭＳ ゴシック" charset="0"/>
              <a:cs typeface="ＭＳ ゴシック" charset="0"/>
            </a:endParaRPr>
          </a:p>
          <a:p>
            <a:pPr marL="342882" lvl="1" indent="-342882"/>
            <a:r>
              <a:rPr lang="ja-JP" altLang="en-US">
                <a:latin typeface="ＭＳ ゴシック" charset="0"/>
                <a:ea typeface="ＭＳ ゴシック" charset="0"/>
                <a:cs typeface="ＭＳ ゴシック" charset="0"/>
              </a:rPr>
              <a:t>明確な組織と意志決定機能</a:t>
            </a:r>
          </a:p>
          <a:p>
            <a:r>
              <a:rPr lang="ja-JP" altLang="en-US">
                <a:latin typeface="ＭＳ ゴシック" charset="0"/>
                <a:ea typeface="ＭＳ ゴシック" charset="0"/>
                <a:cs typeface="ＭＳ ゴシック" charset="0"/>
              </a:rPr>
              <a:t>マーケティング</a:t>
            </a:r>
            <a:endParaRPr lang="en-US" altLang="ja-JP">
              <a:latin typeface="ＭＳ ゴシック" charset="0"/>
              <a:ea typeface="ＭＳ ゴシック" charset="0"/>
              <a:cs typeface="ＭＳ ゴシック" charset="0"/>
            </a:endParaRPr>
          </a:p>
          <a:p>
            <a:pPr marL="342882" lvl="1" indent="-342882"/>
            <a:r>
              <a:rPr lang="ja-JP" altLang="en-US">
                <a:latin typeface="ＭＳ ゴシック" charset="0"/>
                <a:ea typeface="ＭＳ ゴシック" charset="0"/>
                <a:cs typeface="ＭＳ ゴシック" charset="0"/>
              </a:rPr>
              <a:t>誰に来てもらうのか？</a:t>
            </a:r>
            <a:endParaRPr lang="en-US" altLang="ja-JP">
              <a:latin typeface="ＭＳ ゴシック" charset="0"/>
              <a:ea typeface="ＭＳ ゴシック" charset="0"/>
              <a:cs typeface="ＭＳ ゴシック" charset="0"/>
            </a:endParaRPr>
          </a:p>
          <a:p>
            <a:pPr marL="342882" lvl="1" indent="-342882"/>
            <a:endParaRPr lang="en-US" altLang="ja-JP">
              <a:latin typeface="ＭＳ ゴシック" charset="0"/>
              <a:ea typeface="ＭＳ ゴシック" charset="0"/>
              <a:cs typeface="ＭＳ ゴシック" charset="0"/>
            </a:endParaRPr>
          </a:p>
          <a:p>
            <a:endParaRPr lang="ja-JP" altLang="en-US">
              <a:latin typeface="ＭＳ ゴシック" charset="0"/>
              <a:ea typeface="ＭＳ ゴシック" charset="0"/>
              <a:cs typeface="ＭＳ 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solidFill>
                  <a:srgbClr val="000000"/>
                </a:solidFill>
                <a:latin typeface="ＭＳ Ｐゴシック" charset="0"/>
                <a:ea typeface="ＭＳ Ｐゴシック" charset="0"/>
                <a:cs typeface="ＭＳ Ｐゴシック" charset="0"/>
              </a:rPr>
              <a:t>現地審査で感じたこと</a:t>
            </a:r>
            <a:r>
              <a:rPr lang="en-US" altLang="ja-JP">
                <a:solidFill>
                  <a:srgbClr val="000000"/>
                </a:solidFill>
                <a:latin typeface="ＭＳ Ｐゴシック" charset="0"/>
                <a:ea typeface="ＭＳ Ｐゴシック" charset="0"/>
                <a:cs typeface="ＭＳ Ｐゴシック" charset="0"/>
              </a:rPr>
              <a:t>	</a:t>
            </a:r>
            <a:endParaRPr lang="ja-JP" altLang="en-US">
              <a:solidFill>
                <a:srgbClr val="000000"/>
              </a:solidFill>
              <a:latin typeface="ＭＳ Ｐゴシック" charset="0"/>
              <a:ea typeface="ＭＳ Ｐゴシック" charset="0"/>
              <a:cs typeface="ＭＳ Ｐゴシック" charset="0"/>
            </a:endParaRPr>
          </a:p>
        </p:txBody>
      </p:sp>
      <p:sp>
        <p:nvSpPr>
          <p:cNvPr id="14339" name="コンテンツ プレースホルダ 2"/>
          <p:cNvSpPr>
            <a:spLocks noGrp="1"/>
          </p:cNvSpPr>
          <p:nvPr>
            <p:ph idx="1"/>
          </p:nvPr>
        </p:nvSpPr>
        <p:spPr>
          <a:xfrm>
            <a:off x="752476" y="1084264"/>
            <a:ext cx="8018463" cy="5280025"/>
          </a:xfrm>
        </p:spPr>
        <p:txBody>
          <a:bodyPr/>
          <a:lstStyle/>
          <a:p>
            <a:r>
              <a:rPr lang="ja-JP" altLang="en-US">
                <a:latin typeface="ＭＳ Ｐゴシック" charset="0"/>
                <a:ea typeface="ＭＳ Ｐゴシック" charset="0"/>
                <a:cs typeface="ＭＳ Ｐゴシック" charset="0"/>
              </a:rPr>
              <a:t>多様性</a:t>
            </a:r>
            <a:endParaRPr lang="en-US" altLang="ja-JP">
              <a:latin typeface="ＭＳ Ｐゴシック" charset="0"/>
              <a:ea typeface="ＭＳ Ｐゴシック" charset="0"/>
              <a:cs typeface="ＭＳ Ｐゴシック" charset="0"/>
            </a:endParaRPr>
          </a:p>
          <a:p>
            <a:pPr lvl="1"/>
            <a:r>
              <a:rPr lang="ja-JP" altLang="en-US">
                <a:latin typeface="ＭＳ Ｐゴシック" charset="0"/>
                <a:ea typeface="ＭＳ Ｐゴシック" charset="0"/>
                <a:cs typeface="ＭＳ Ｐゴシック" charset="0"/>
              </a:rPr>
              <a:t>大地の多様性（ジオダイバーシティ）</a:t>
            </a:r>
            <a:endParaRPr lang="en-US" altLang="ja-JP">
              <a:latin typeface="ＭＳ Ｐゴシック" charset="0"/>
              <a:ea typeface="ＭＳ Ｐゴシック" charset="0"/>
              <a:cs typeface="ＭＳ Ｐゴシック" charset="0"/>
            </a:endParaRPr>
          </a:p>
          <a:p>
            <a:pPr lvl="1"/>
            <a:r>
              <a:rPr lang="ja-JP" altLang="en-US">
                <a:latin typeface="ＭＳ Ｐゴシック" charset="0"/>
                <a:ea typeface="ＭＳ Ｐゴシック" charset="0"/>
                <a:cs typeface="ＭＳ Ｐゴシック" charset="0"/>
              </a:rPr>
              <a:t>人の多様性</a:t>
            </a:r>
            <a:endParaRPr lang="en-US" altLang="ja-JP">
              <a:latin typeface="ＭＳ Ｐゴシック" charset="0"/>
              <a:ea typeface="ＭＳ Ｐゴシック" charset="0"/>
              <a:cs typeface="ＭＳ Ｐゴシック" charset="0"/>
            </a:endParaRPr>
          </a:p>
          <a:p>
            <a:pPr lvl="2"/>
            <a:r>
              <a:rPr lang="ja-JP" altLang="en-US">
                <a:latin typeface="ＭＳ Ｐゴシック" charset="0"/>
                <a:ea typeface="ＭＳ Ｐゴシック" charset="0"/>
                <a:cs typeface="ＭＳ Ｐゴシック" charset="0"/>
              </a:rPr>
              <a:t>島原、糸魚川、洞爺湖有珠山</a:t>
            </a:r>
            <a:endParaRPr lang="en-US" altLang="ja-JP">
              <a:latin typeface="ＭＳ Ｐゴシック" charset="0"/>
              <a:ea typeface="ＭＳ Ｐゴシック" charset="0"/>
              <a:cs typeface="ＭＳ Ｐゴシック" charset="0"/>
            </a:endParaRPr>
          </a:p>
          <a:p>
            <a:pPr lvl="2"/>
            <a:r>
              <a:rPr lang="ja-JP" altLang="en-US">
                <a:latin typeface="ＭＳ Ｐゴシック" charset="0"/>
                <a:ea typeface="ＭＳ Ｐゴシック" charset="0"/>
                <a:cs typeface="ＭＳ Ｐゴシック" charset="0"/>
              </a:rPr>
              <a:t>日本、マレーシア、ギリシャ、イギリス</a:t>
            </a:r>
            <a:endParaRPr lang="en-US" altLang="ja-JP">
              <a:latin typeface="ＭＳ Ｐゴシック" charset="0"/>
              <a:ea typeface="ＭＳ Ｐゴシック" charset="0"/>
              <a:cs typeface="ＭＳ Ｐゴシック" charset="0"/>
            </a:endParaRPr>
          </a:p>
          <a:p>
            <a:pPr lvl="2"/>
            <a:r>
              <a:rPr lang="ja-JP" altLang="en-US">
                <a:latin typeface="ＭＳ Ｐゴシック" charset="0"/>
                <a:ea typeface="ＭＳ Ｐゴシック" charset="0"/>
                <a:cs typeface="ＭＳ Ｐゴシック" charset="0"/>
              </a:rPr>
              <a:t>科学者、行政の人、一般市民</a:t>
            </a:r>
            <a:endParaRPr lang="en-US" altLang="ja-JP">
              <a:latin typeface="ＭＳ Ｐゴシック" charset="0"/>
              <a:ea typeface="ＭＳ Ｐゴシック" charset="0"/>
              <a:cs typeface="ＭＳ Ｐゴシック" charset="0"/>
            </a:endParaRPr>
          </a:p>
          <a:p>
            <a:r>
              <a:rPr lang="ja-JP" altLang="en-US">
                <a:latin typeface="ＭＳ Ｐゴシック" charset="0"/>
                <a:ea typeface="ＭＳ Ｐゴシック" charset="0"/>
                <a:cs typeface="ＭＳ Ｐゴシック" charset="0"/>
              </a:rPr>
              <a:t>違いがあると言うことは素晴らしい</a:t>
            </a:r>
            <a:endParaRPr lang="en-US" altLang="ja-JP">
              <a:latin typeface="ＭＳ Ｐゴシック" charset="0"/>
              <a:ea typeface="ＭＳ Ｐゴシック" charset="0"/>
              <a:cs typeface="ＭＳ Ｐゴシック" charset="0"/>
            </a:endParaRPr>
          </a:p>
          <a:p>
            <a:r>
              <a:rPr lang="ja-JP" altLang="en-US">
                <a:latin typeface="ＭＳ Ｐゴシック" charset="0"/>
                <a:ea typeface="ＭＳ Ｐゴシック" charset="0"/>
                <a:cs typeface="ＭＳ Ｐゴシック" charset="0"/>
              </a:rPr>
              <a:t>観光は自分と違うもの、ふだん身のまわりにあるものとは違うものを見に行く：非日常、異日常</a:t>
            </a:r>
            <a:endParaRPr lang="en-US" altLang="ja-JP">
              <a:latin typeface="ＭＳ Ｐゴシック"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9" y="2044701"/>
            <a:ext cx="3966632" cy="4292599"/>
          </a:xfrm>
        </p:spPr>
        <p:txBody>
          <a:bodyPr>
            <a:normAutofit/>
          </a:bodyPr>
          <a:lstStyle/>
          <a:p>
            <a:pPr>
              <a:buFont typeface="Wingdings" charset="2"/>
              <a:buChar char="l"/>
            </a:pPr>
            <a:r>
              <a:rPr kumimoji="1" lang="ja-JP" altLang="en-US" dirty="0" smtClean="0"/>
              <a:t>日本ジオパークネットワークのメンバーが、ジオパークについて語り、議論する楽しみを覚えた</a:t>
            </a:r>
            <a:endParaRPr kumimoji="1" lang="en-US" altLang="ja-JP" dirty="0" smtClean="0"/>
          </a:p>
          <a:p>
            <a:pPr>
              <a:buFont typeface="Wingdings" charset="2"/>
              <a:buChar char="l"/>
            </a:pPr>
            <a:r>
              <a:rPr kumimoji="1" lang="ja-JP" altLang="en-US" dirty="0" smtClean="0"/>
              <a:t>もっと語りたい</a:t>
            </a:r>
            <a:r>
              <a:rPr kumimoji="1" lang="en-US" altLang="ja-JP" dirty="0" smtClean="0"/>
              <a:t>→</a:t>
            </a:r>
            <a:r>
              <a:rPr kumimoji="1" lang="ja-JP" altLang="en-US" dirty="0" smtClean="0"/>
              <a:t>研修会の開催</a:t>
            </a:r>
            <a:endParaRPr kumimoji="1" lang="ja-JP" altLang="en-US" dirty="0"/>
          </a:p>
        </p:txBody>
      </p:sp>
      <p:sp>
        <p:nvSpPr>
          <p:cNvPr id="3" name="タイトル 2"/>
          <p:cNvSpPr>
            <a:spLocks noGrp="1"/>
          </p:cNvSpPr>
          <p:nvPr>
            <p:ph type="title"/>
          </p:nvPr>
        </p:nvSpPr>
        <p:spPr/>
        <p:txBody>
          <a:bodyPr>
            <a:normAutofit fontScale="90000"/>
          </a:bodyPr>
          <a:lstStyle/>
          <a:p>
            <a:r>
              <a:rPr kumimoji="1" lang="ja-JP" altLang="en-US" dirty="0" smtClean="0"/>
              <a:t>日本ジオパークネットワーク</a:t>
            </a:r>
            <a:r>
              <a:rPr kumimoji="1" lang="en-US" altLang="ja-JP" dirty="0" smtClean="0"/>
              <a:t/>
            </a:r>
            <a:br>
              <a:rPr kumimoji="1" lang="en-US" altLang="ja-JP" dirty="0" smtClean="0"/>
            </a:br>
            <a:r>
              <a:rPr lang="ja-JP" altLang="en-US" dirty="0" smtClean="0"/>
              <a:t>糸魚川大会</a:t>
            </a:r>
            <a:endParaRPr kumimoji="1" lang="ja-JP" altLang="en-US" dirty="0"/>
          </a:p>
        </p:txBody>
      </p:sp>
      <p:pic>
        <p:nvPicPr>
          <p:cNvPr id="4" name="図 3" descr="IMG_028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0032" y="1739900"/>
            <a:ext cx="3183467" cy="2387600"/>
          </a:xfrm>
          <a:prstGeom prst="rect">
            <a:avLst/>
          </a:prstGeom>
        </p:spPr>
      </p:pic>
      <p:pic>
        <p:nvPicPr>
          <p:cNvPr id="5" name="図 4" descr="IMG_138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0032" y="4127500"/>
            <a:ext cx="3251200" cy="2438400"/>
          </a:xfrm>
          <a:prstGeom prst="rect">
            <a:avLst/>
          </a:prstGeom>
        </p:spPr>
      </p:pic>
    </p:spTree>
    <p:extLst>
      <p:ext uri="{BB962C8B-B14F-4D97-AF65-F5344CB8AC3E}">
        <p14:creationId xmlns:p14="http://schemas.microsoft.com/office/powerpoint/2010/main" val="116311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47936" y="2086231"/>
            <a:ext cx="8038863" cy="4522328"/>
          </a:xfrm>
        </p:spPr>
        <p:txBody>
          <a:bodyPr>
            <a:normAutofit fontScale="92500" lnSpcReduction="10000"/>
          </a:bodyPr>
          <a:lstStyle/>
          <a:p>
            <a:r>
              <a:rPr lang="ja-JP" altLang="en-US" sz="2800" dirty="0"/>
              <a:t>万国地質会議（１９９６，北京）：ジオパークに関する最初の国際的な議論</a:t>
            </a:r>
            <a:endParaRPr lang="en-US" altLang="ja-JP" sz="2800" dirty="0"/>
          </a:p>
          <a:p>
            <a:r>
              <a:rPr lang="ja-JP" altLang="en-US" sz="2800" dirty="0"/>
              <a:t>総会（１９９７）：ジオサイトの世界的なネットワークを</a:t>
            </a:r>
            <a:r>
              <a:rPr lang="ja-JP" altLang="en-US" sz="2800" dirty="0">
                <a:solidFill>
                  <a:srgbClr val="FF0000"/>
                </a:solidFill>
              </a:rPr>
              <a:t>推進することを承認</a:t>
            </a:r>
            <a:endParaRPr lang="en-US" altLang="ja-JP" sz="2800" dirty="0">
              <a:solidFill>
                <a:srgbClr val="FF0000"/>
              </a:solidFill>
            </a:endParaRPr>
          </a:p>
          <a:p>
            <a:r>
              <a:rPr lang="ja-JP" altLang="en-US" sz="2800" dirty="0"/>
              <a:t>執行理事会（１９９９）：ジオパーク計画を</a:t>
            </a:r>
            <a:r>
              <a:rPr lang="ja-JP" altLang="en-US" sz="2800" dirty="0">
                <a:solidFill>
                  <a:srgbClr val="FF0000"/>
                </a:solidFill>
              </a:rPr>
              <a:t>推進することを勧告</a:t>
            </a:r>
            <a:endParaRPr lang="en-US" altLang="ja-JP" sz="2800" dirty="0">
              <a:solidFill>
                <a:srgbClr val="FF0000"/>
              </a:solidFill>
            </a:endParaRPr>
          </a:p>
          <a:p>
            <a:r>
              <a:rPr lang="ja-JP" altLang="en-US" sz="2800" dirty="0"/>
              <a:t>執行理事会（２０００）：</a:t>
            </a:r>
            <a:r>
              <a:rPr lang="ja-JP" altLang="en-US" sz="2800" dirty="0">
                <a:solidFill>
                  <a:srgbClr val="FF0000"/>
                </a:solidFill>
              </a:rPr>
              <a:t>ＭＡＢ</a:t>
            </a:r>
            <a:r>
              <a:rPr lang="ja-JP" altLang="en-US" sz="2800" dirty="0"/>
              <a:t>の中でジオパークを</a:t>
            </a:r>
            <a:r>
              <a:rPr lang="ja-JP" altLang="en-US" sz="2800" dirty="0">
                <a:solidFill>
                  <a:srgbClr val="FF0000"/>
                </a:solidFill>
              </a:rPr>
              <a:t>推進することを提言</a:t>
            </a:r>
            <a:endParaRPr lang="en-US" altLang="ja-JP" sz="2800" dirty="0">
              <a:solidFill>
                <a:srgbClr val="FF0000"/>
              </a:solidFill>
            </a:endParaRPr>
          </a:p>
          <a:p>
            <a:r>
              <a:rPr lang="ja-JP" altLang="en-US" sz="2800" dirty="0"/>
              <a:t>執行理事会（２００１）：</a:t>
            </a:r>
            <a:r>
              <a:rPr lang="ja-JP" altLang="en-US" sz="2800" dirty="0">
                <a:solidFill>
                  <a:srgbClr val="FF0000"/>
                </a:solidFill>
              </a:rPr>
              <a:t>ＭＡＢとジオパークは別</a:t>
            </a:r>
            <a:r>
              <a:rPr lang="ja-JP" altLang="en-US" sz="2800" dirty="0"/>
              <a:t>。ユネスコとして</a:t>
            </a:r>
            <a:r>
              <a:rPr lang="ja-JP" altLang="en-US" sz="3500" dirty="0">
                <a:solidFill>
                  <a:srgbClr val="FF0000"/>
                </a:solidFill>
              </a:rPr>
              <a:t>ジオパーク計画を実行しない</a:t>
            </a:r>
            <a:r>
              <a:rPr lang="ja-JP" altLang="en-US" sz="2800" dirty="0"/>
              <a:t>が、加盟国の要請に基づき個別に支援は行うことを勧告</a:t>
            </a:r>
            <a:endParaRPr lang="en-US" altLang="ja-JP" sz="2800" dirty="0"/>
          </a:p>
          <a:p>
            <a:endParaRPr kumimoji="1" lang="en-US" altLang="ja-JP" dirty="0" smtClean="0"/>
          </a:p>
          <a:p>
            <a:endParaRPr kumimoji="1" lang="ja-JP" altLang="en-US" dirty="0"/>
          </a:p>
        </p:txBody>
      </p:sp>
      <p:sp>
        <p:nvSpPr>
          <p:cNvPr id="3" name="タイトル 2"/>
          <p:cNvSpPr>
            <a:spLocks noGrp="1"/>
          </p:cNvSpPr>
          <p:nvPr>
            <p:ph type="title"/>
          </p:nvPr>
        </p:nvSpPr>
        <p:spPr/>
        <p:txBody>
          <a:bodyPr>
            <a:normAutofit/>
          </a:bodyPr>
          <a:lstStyle/>
          <a:p>
            <a:r>
              <a:rPr kumimoji="1" lang="ja-JP" altLang="en-US" dirty="0" smtClean="0"/>
              <a:t>調べてみると</a:t>
            </a:r>
            <a:r>
              <a:rPr kumimoji="1" lang="en-US" altLang="ja-JP" dirty="0" smtClean="0"/>
              <a:t>…</a:t>
            </a:r>
            <a:r>
              <a:rPr kumimoji="1" lang="ja-JP" altLang="en-US" dirty="0" smtClean="0"/>
              <a:t>紆余曲折</a:t>
            </a:r>
            <a:endParaRPr kumimoji="1" lang="ja-JP" altLang="en-US" dirty="0"/>
          </a:p>
        </p:txBody>
      </p:sp>
    </p:spTree>
    <p:extLst>
      <p:ext uri="{BB962C8B-B14F-4D97-AF65-F5344CB8AC3E}">
        <p14:creationId xmlns:p14="http://schemas.microsoft.com/office/powerpoint/2010/main" val="20708673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85355" y="1"/>
            <a:ext cx="7772177" cy="9141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795" tIns="50795" rIns="28573" bIns="50795" numCol="1" anchor="ctr" anchorCtr="0" compatLnSpc="1">
            <a:prstTxWarp prst="textNoShape">
              <a:avLst/>
            </a:prstTxWarp>
          </a:bodyPr>
          <a:lstStyle/>
          <a:p>
            <a:pPr>
              <a:defRPr/>
            </a:pPr>
            <a:r>
              <a:rPr kumimoji="0" lang="ja-JP" altLang="en-US" sz="3600" dirty="0">
                <a:latin typeface="ヒラギノ角ゴ ProN W6" charset="0"/>
                <a:ea typeface="ヒラギノ角ゴ ProN W6" charset="0"/>
                <a:cs typeface="ヒラギノ角ゴ ProN W6" charset="0"/>
                <a:sym typeface="ヒラギノ角ゴ ProN W6" charset="0"/>
              </a:rPr>
              <a:t>ジオパークの鍵を握るのは対話</a:t>
            </a:r>
          </a:p>
        </p:txBody>
      </p:sp>
      <p:sp>
        <p:nvSpPr>
          <p:cNvPr id="11267" name="Rectangle 3"/>
          <p:cNvSpPr>
            <a:spLocks noGrp="1" noChangeArrowheads="1"/>
          </p:cNvSpPr>
          <p:nvPr>
            <p:ph type="body" idx="1"/>
          </p:nvPr>
        </p:nvSpPr>
        <p:spPr bwMode="auto">
          <a:xfrm>
            <a:off x="189756" y="977801"/>
            <a:ext cx="8763372" cy="53366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44645" tIns="44645" rIns="44645" bIns="44645" numCol="1" anchor="t" anchorCtr="0" compatLnSpc="1">
            <a:prstTxWarp prst="textNoShape">
              <a:avLst/>
            </a:prstTxWarp>
          </a:bodyPr>
          <a:lstStyle/>
          <a:p>
            <a:pPr marL="252242" indent="-252242" algn="l">
              <a:lnSpc>
                <a:spcPct val="120000"/>
              </a:lnSpc>
              <a:buClr>
                <a:srgbClr val="000000"/>
              </a:buClr>
              <a:buFont typeface="ヒラギノ角ゴ ProN W3" charset="0"/>
              <a:buChar char="•"/>
            </a:pPr>
            <a:r>
              <a:rPr kumimoji="0" lang="ja-JP" altLang="en-US" sz="3100" dirty="0">
                <a:latin typeface="ヒラギノ角ゴ ProN W3" charset="0"/>
                <a:ea typeface="ヒラギノ角ゴ ProN W3" charset="0"/>
                <a:cs typeface="ヒラギノ角ゴ ProN W3" charset="0"/>
                <a:sym typeface="ヒラギノ角ゴ ProN W3" charset="0"/>
              </a:rPr>
              <a:t>どこ（何）が好き？嫌い？</a:t>
            </a:r>
            <a:endParaRPr kumimoji="0" lang="en-US" altLang="ja-JP" sz="3100" dirty="0">
              <a:latin typeface="ヒラギノ角ゴ ProN W3" charset="0"/>
              <a:ea typeface="ヒラギノ角ゴ ProN W3" charset="0"/>
              <a:cs typeface="ヒラギノ角ゴ ProN W3" charset="0"/>
              <a:sym typeface="ヒラギノ角ゴ ProN W3" charset="0"/>
            </a:endParaRPr>
          </a:p>
          <a:p>
            <a:pPr marL="252242" indent="-252242" algn="l">
              <a:lnSpc>
                <a:spcPct val="120000"/>
              </a:lnSpc>
              <a:buClr>
                <a:srgbClr val="000000"/>
              </a:buClr>
              <a:buFont typeface="ヒラギノ角ゴ ProN W3" charset="0"/>
              <a:buChar char="•"/>
            </a:pPr>
            <a:r>
              <a:rPr kumimoji="0" lang="ja-JP" altLang="en-US" sz="3100" dirty="0">
                <a:latin typeface="ヒラギノ角ゴ ProN W3" charset="0"/>
                <a:ea typeface="ヒラギノ角ゴ ProN W3" charset="0"/>
                <a:cs typeface="ヒラギノ角ゴ ProN W3" charset="0"/>
                <a:sym typeface="ヒラギノ角ゴ ProN W3" charset="0"/>
              </a:rPr>
              <a:t>きれいな景色はなんできれいなの？</a:t>
            </a:r>
            <a:endParaRPr kumimoji="0" lang="en-US" altLang="ja-JP" sz="3100" dirty="0">
              <a:latin typeface="ヒラギノ角ゴ ProN W3" charset="0"/>
              <a:ea typeface="ヒラギノ角ゴ ProN W3" charset="0"/>
              <a:cs typeface="ヒラギノ角ゴ ProN W3" charset="0"/>
              <a:sym typeface="ヒラギノ角ゴ ProN W3" charset="0"/>
            </a:endParaRPr>
          </a:p>
          <a:p>
            <a:pPr marL="252242" indent="-252242" algn="l">
              <a:lnSpc>
                <a:spcPct val="120000"/>
              </a:lnSpc>
              <a:buClr>
                <a:srgbClr val="000000"/>
              </a:buClr>
              <a:buFont typeface="ヒラギノ角ゴ ProN W3" charset="0"/>
              <a:buChar char="•"/>
            </a:pPr>
            <a:r>
              <a:rPr kumimoji="0" lang="ja-JP" altLang="en-US" sz="3100" dirty="0">
                <a:latin typeface="ヒラギノ角ゴ ProN W3" charset="0"/>
                <a:ea typeface="ヒラギノ角ゴ ProN W3" charset="0"/>
                <a:cs typeface="ヒラギノ角ゴ ProN W3" charset="0"/>
                <a:sym typeface="ヒラギノ角ゴ ProN W3" charset="0"/>
              </a:rPr>
              <a:t>おいしい食べ物（お酒）はなんでおいしいの？</a:t>
            </a:r>
            <a:endParaRPr kumimoji="0" lang="en-US" altLang="ja-JP" sz="3100" dirty="0">
              <a:latin typeface="ヒラギノ角ゴ ProN W3" charset="0"/>
              <a:ea typeface="ヒラギノ角ゴ ProN W3" charset="0"/>
              <a:cs typeface="ヒラギノ角ゴ ProN W3" charset="0"/>
              <a:sym typeface="ヒラギノ角ゴ ProN W3" charset="0"/>
            </a:endParaRPr>
          </a:p>
          <a:p>
            <a:pPr marL="493323" lvl="2" indent="-252242" algn="l">
              <a:lnSpc>
                <a:spcPct val="120000"/>
              </a:lnSpc>
              <a:buClr>
                <a:srgbClr val="000000"/>
              </a:buClr>
              <a:buFont typeface="ヒラギノ角ゴ ProN W3" charset="0"/>
              <a:buChar char="•"/>
            </a:pPr>
            <a:r>
              <a:rPr kumimoji="0" lang="ja-JP" altLang="en-US" sz="3100" dirty="0">
                <a:latin typeface="ヒラギノ角ゴ ProN W3" charset="0"/>
                <a:ea typeface="ヒラギノ角ゴ ProN W3" charset="0"/>
                <a:cs typeface="ヒラギノ角ゴ ProN W3" charset="0"/>
                <a:sym typeface="ヒラギノ角ゴ ProN W3" charset="0"/>
              </a:rPr>
              <a:t>専門家を使う：拝聴するのでなく質問する</a:t>
            </a:r>
            <a:endParaRPr kumimoji="0" lang="en-US" altLang="ja-JP" sz="3100" dirty="0">
              <a:latin typeface="ヒラギノ角ゴ ProN W3" charset="0"/>
              <a:ea typeface="ヒラギノ角ゴ ProN W3" charset="0"/>
              <a:cs typeface="ヒラギノ角ゴ ProN W3" charset="0"/>
              <a:sym typeface="ヒラギノ角ゴ ProN W3" charset="0"/>
            </a:endParaRPr>
          </a:p>
          <a:p>
            <a:pPr marL="493323" lvl="2" indent="-252242" algn="l">
              <a:lnSpc>
                <a:spcPct val="120000"/>
              </a:lnSpc>
              <a:buClr>
                <a:srgbClr val="000000"/>
              </a:buClr>
              <a:buFont typeface="ヒラギノ角ゴ ProN W3" charset="0"/>
              <a:buChar char="•"/>
            </a:pPr>
            <a:r>
              <a:rPr kumimoji="0" lang="ja-JP" altLang="en-US" sz="3100" dirty="0">
                <a:latin typeface="ヒラギノ角ゴ ProN W3" charset="0"/>
                <a:ea typeface="ヒラギノ角ゴ ProN W3" charset="0"/>
                <a:cs typeface="ヒラギノ角ゴ ProN W3" charset="0"/>
                <a:sym typeface="ヒラギノ角ゴ ProN W3" charset="0"/>
              </a:rPr>
              <a:t>全部わかることはあり得ない：謎は大事</a:t>
            </a:r>
            <a:endParaRPr kumimoji="0" lang="en-US" altLang="ja-JP" sz="3100" dirty="0">
              <a:latin typeface="ヒラギノ角ゴ ProN W3" charset="0"/>
              <a:ea typeface="ヒラギノ角ゴ ProN W3" charset="0"/>
              <a:cs typeface="ヒラギノ角ゴ ProN W3" charset="0"/>
              <a:sym typeface="ヒラギノ角ゴ ProN W3" charset="0"/>
            </a:endParaRPr>
          </a:p>
          <a:p>
            <a:pPr marL="252242" lvl="1" indent="-252242" algn="l">
              <a:lnSpc>
                <a:spcPct val="120000"/>
              </a:lnSpc>
              <a:buClr>
                <a:srgbClr val="000000"/>
              </a:buClr>
              <a:buFont typeface="ヒラギノ角ゴ ProN W3" charset="0"/>
              <a:buChar char="•"/>
            </a:pPr>
            <a:r>
              <a:rPr kumimoji="0" lang="ja-JP" altLang="en-US" sz="3100" dirty="0">
                <a:latin typeface="ヒラギノ角ゴ ProN W3" charset="0"/>
                <a:ea typeface="ヒラギノ角ゴ ProN W3" charset="0"/>
                <a:cs typeface="ヒラギノ角ゴ ProN W3" charset="0"/>
                <a:sym typeface="ヒラギノ角ゴ ProN W3" charset="0"/>
              </a:rPr>
              <a:t>これまで当たり前だった景色、身のまわりのもの、暮らし方、伝統、歴史が「？」マークだらけになったらジオパークを作り上げるのが楽しくなる</a:t>
            </a:r>
            <a:endParaRPr kumimoji="0" lang="en-US" altLang="ja-JP" sz="3100" dirty="0">
              <a:latin typeface="ヒラギノ角ゴ ProN W3" charset="0"/>
              <a:ea typeface="ヒラギノ角ゴ ProN W3" charset="0"/>
              <a:cs typeface="ヒラギノ角ゴ ProN W3" charset="0"/>
              <a:sym typeface="ヒラギノ角ゴ ProN W3" charset="0"/>
            </a:endParaRPr>
          </a:p>
        </p:txBody>
      </p:sp>
      <p:sp>
        <p:nvSpPr>
          <p:cNvPr id="4" name="テキスト ボックス 3"/>
          <p:cNvSpPr txBox="1"/>
          <p:nvPr/>
        </p:nvSpPr>
        <p:spPr>
          <a:xfrm>
            <a:off x="3238501" y="5675831"/>
            <a:ext cx="5664449" cy="707882"/>
          </a:xfrm>
          <a:prstGeom prst="rect">
            <a:avLst/>
          </a:prstGeom>
          <a:noFill/>
        </p:spPr>
        <p:txBody>
          <a:bodyPr wrap="square" lIns="91435" tIns="45718" rIns="91435" bIns="45718" rtlCol="0">
            <a:spAutoFit/>
          </a:bodyPr>
          <a:lstStyle/>
          <a:p>
            <a:r>
              <a:rPr kumimoji="1" lang="ja-JP" altLang="en-US" sz="4000" dirty="0" smtClean="0">
                <a:solidFill>
                  <a:srgbClr val="3366FF"/>
                </a:solidFill>
              </a:rPr>
              <a:t>今年１０月、伊豆半島</a:t>
            </a:r>
            <a:endParaRPr kumimoji="1" lang="ja-JP" altLang="en-US" sz="4000" dirty="0">
              <a:solidFill>
                <a:srgbClr val="3366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291332" y="0"/>
            <a:ext cx="8852669" cy="12189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795" tIns="50795" rIns="28573" bIns="50795" numCol="1" anchor="ctr" anchorCtr="0" compatLnSpc="1">
            <a:prstTxWarp prst="textNoShape">
              <a:avLst/>
            </a:prstTxWarp>
          </a:bodyPr>
          <a:lstStyle/>
          <a:p>
            <a:pPr>
              <a:defRPr/>
            </a:pPr>
            <a:r>
              <a:rPr kumimoji="0" lang="ja-JP" altLang="en-US" sz="3600" dirty="0">
                <a:latin typeface="ヒラギノ角ゴ ProN W3" charset="0"/>
                <a:sym typeface="ヒラギノ角ゴ ProN W3" charset="0"/>
              </a:rPr>
              <a:t>ジオパークのこれから</a:t>
            </a:r>
            <a:endParaRPr kumimoji="0" lang="en-US" altLang="ja-JP" sz="3600" dirty="0">
              <a:latin typeface="ヒラギノ角ゴ ProN W3" charset="0"/>
              <a:sym typeface="ヒラギノ角ゴ ProN W3" charset="0"/>
            </a:endParaRPr>
          </a:p>
        </p:txBody>
      </p:sp>
      <p:sp>
        <p:nvSpPr>
          <p:cNvPr id="48131" name="Rectangle 3"/>
          <p:cNvSpPr>
            <a:spLocks noGrp="1" noChangeArrowheads="1"/>
          </p:cNvSpPr>
          <p:nvPr>
            <p:ph type="body" idx="1"/>
          </p:nvPr>
        </p:nvSpPr>
        <p:spPr bwMode="auto">
          <a:xfrm>
            <a:off x="369467" y="1099468"/>
            <a:ext cx="8353723" cy="55631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795" tIns="50795" rIns="28573" bIns="50795" numCol="1" anchor="t" anchorCtr="0" compatLnSpc="1">
            <a:prstTxWarp prst="textNoShape">
              <a:avLst/>
            </a:prstTxWarp>
          </a:bodyPr>
          <a:lstStyle/>
          <a:p>
            <a:pPr marL="401801" indent="-401801" algn="l">
              <a:lnSpc>
                <a:spcPct val="120000"/>
              </a:lnSpc>
              <a:buClr>
                <a:srgbClr val="000000"/>
              </a:buClr>
              <a:buFontTx/>
              <a:buChar char="•"/>
            </a:pPr>
            <a:r>
              <a:rPr kumimoji="0" lang="ja-JP" altLang="en-US" sz="2700">
                <a:latin typeface="ヒラギノ角ゴ ProN W3" charset="0"/>
                <a:ea typeface="ヒラギノ角ゴ ProN W3" charset="0"/>
                <a:cs typeface="ヒラギノ角ゴ ProN W3" charset="0"/>
                <a:sym typeface="ヒラギノ角ゴ ProN W3" charset="0"/>
              </a:rPr>
              <a:t>短期的視点と長期的視点</a:t>
            </a:r>
            <a:endParaRPr kumimoji="0" lang="en-US" altLang="ja-JP" sz="2700">
              <a:latin typeface="ヒラギノ角ゴ ProN W3" charset="0"/>
              <a:ea typeface="ヒラギノ角ゴ ProN W3" charset="0"/>
              <a:cs typeface="ヒラギノ角ゴ ProN W3" charset="0"/>
              <a:sym typeface="ヒラギノ角ゴ ProN W3" charset="0"/>
            </a:endParaRPr>
          </a:p>
          <a:p>
            <a:pPr marL="642882" lvl="2" indent="-401801" algn="l">
              <a:lnSpc>
                <a:spcPct val="120000"/>
              </a:lnSpc>
              <a:buClr>
                <a:srgbClr val="000000"/>
              </a:buClr>
              <a:buFontTx/>
              <a:buChar char="•"/>
            </a:pPr>
            <a:r>
              <a:rPr kumimoji="0" lang="ja-JP" altLang="en-US" sz="2700">
                <a:latin typeface="ヒラギノ角ゴ ProN W3" charset="0"/>
                <a:ea typeface="ヒラギノ角ゴ ProN W3" charset="0"/>
                <a:cs typeface="ヒラギノ角ゴ ProN W3" charset="0"/>
                <a:sym typeface="ヒラギノ角ゴ ProN W3" charset="0"/>
              </a:rPr>
              <a:t>短期的視点：観光客の増加、地域への経済効果</a:t>
            </a:r>
            <a:r>
              <a:rPr kumimoji="0" lang="en-US" altLang="ja-JP" sz="2700">
                <a:latin typeface="ヒラギノ角ゴ ProN W3" charset="0"/>
                <a:ea typeface="ヒラギノ角ゴ ProN W3" charset="0"/>
                <a:cs typeface="ヒラギノ角ゴ ProN W3" charset="0"/>
                <a:sym typeface="ヒラギノ角ゴ ProN W3" charset="0"/>
              </a:rPr>
              <a:t>→</a:t>
            </a:r>
            <a:r>
              <a:rPr kumimoji="0" lang="ja-JP" altLang="en-US" sz="2700">
                <a:latin typeface="ヒラギノ角ゴ ProN W3" charset="0"/>
                <a:ea typeface="ヒラギノ角ゴ ProN W3" charset="0"/>
                <a:cs typeface="ヒラギノ角ゴ ProN W3" charset="0"/>
                <a:sym typeface="ヒラギノ角ゴ ProN W3" charset="0"/>
              </a:rPr>
              <a:t>すぐに大きな効果はないことは明らか</a:t>
            </a:r>
            <a:endParaRPr kumimoji="0" lang="en-US" altLang="ja-JP" sz="2700">
              <a:latin typeface="ヒラギノ角ゴ ProN W3" charset="0"/>
              <a:ea typeface="ヒラギノ角ゴ ProN W3" charset="0"/>
              <a:cs typeface="ヒラギノ角ゴ ProN W3" charset="0"/>
              <a:sym typeface="ヒラギノ角ゴ ProN W3" charset="0"/>
            </a:endParaRPr>
          </a:p>
          <a:p>
            <a:pPr marL="642882" lvl="2" indent="-401801" algn="l">
              <a:lnSpc>
                <a:spcPct val="120000"/>
              </a:lnSpc>
              <a:buClr>
                <a:srgbClr val="000000"/>
              </a:buClr>
              <a:buFontTx/>
              <a:buChar char="•"/>
            </a:pPr>
            <a:r>
              <a:rPr kumimoji="0" lang="ja-JP" altLang="en-US" sz="2700">
                <a:latin typeface="ヒラギノ角ゴ ProN W3" charset="0"/>
                <a:ea typeface="ヒラギノ角ゴ ProN W3" charset="0"/>
                <a:cs typeface="ヒラギノ角ゴ ProN W3" charset="0"/>
                <a:sym typeface="ヒラギノ角ゴ ProN W3" charset="0"/>
              </a:rPr>
              <a:t>長期的視点：ジオパークという共通の目標による人のつながり、地域学の振興による地域の誇りの醸成と地域資源の発掘、子供の教育、地域の未来を考える内外の人脈</a:t>
            </a:r>
            <a:r>
              <a:rPr kumimoji="0" lang="en-US" altLang="ja-JP" sz="2700">
                <a:latin typeface="ヒラギノ角ゴ ProN W3" charset="0"/>
                <a:ea typeface="ヒラギノ角ゴ ProN W3" charset="0"/>
                <a:cs typeface="ヒラギノ角ゴ ProN W3" charset="0"/>
                <a:sym typeface="ヒラギノ角ゴ ProN W3" charset="0"/>
              </a:rPr>
              <a:t>→</a:t>
            </a:r>
            <a:r>
              <a:rPr kumimoji="0" lang="ja-JP" altLang="en-US" sz="2700">
                <a:latin typeface="ヒラギノ角ゴ ProN W3" charset="0"/>
                <a:ea typeface="ヒラギノ角ゴ ProN W3" charset="0"/>
                <a:cs typeface="ヒラギノ角ゴ ProN W3" charset="0"/>
                <a:sym typeface="ヒラギノ角ゴ ProN W3" charset="0"/>
              </a:rPr>
              <a:t>徐々に良いことが起こっているが、結果が目に見えるにはまだ時間がかかる</a:t>
            </a:r>
            <a:endParaRPr kumimoji="0" lang="en-US" altLang="ja-JP" sz="2700">
              <a:latin typeface="ヒラギノ角ゴ ProN W3" charset="0"/>
              <a:ea typeface="ヒラギノ角ゴ ProN W3" charset="0"/>
              <a:cs typeface="ヒラギノ角ゴ ProN W3" charset="0"/>
              <a:sym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Line 1"/>
          <p:cNvSpPr>
            <a:spLocks noChangeShapeType="1"/>
          </p:cNvSpPr>
          <p:nvPr/>
        </p:nvSpPr>
        <p:spPr bwMode="auto">
          <a:xfrm>
            <a:off x="5740675" y="1864072"/>
            <a:ext cx="1224483" cy="2039318"/>
          </a:xfrm>
          <a:prstGeom prst="line">
            <a:avLst/>
          </a:prstGeom>
          <a:noFill/>
          <a:ln w="762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pPr algn="ctr" defTabSz="642915" fontAlgn="base">
              <a:spcBef>
                <a:spcPct val="0"/>
              </a:spcBef>
              <a:spcAft>
                <a:spcPct val="0"/>
              </a:spcAft>
            </a:pPr>
            <a:endParaRPr lang="ja-JP" altLang="en-US" sz="2500">
              <a:solidFill>
                <a:srgbClr val="000000"/>
              </a:solidFill>
              <a:latin typeface="Helvetica Light" charset="0"/>
              <a:ea typeface="ヒラギノ角ゴ ProN W3" charset="0"/>
              <a:cs typeface="ヒラギノ角ゴ ProN W3" charset="0"/>
              <a:sym typeface="Helvetica Light" charset="0"/>
            </a:endParaRPr>
          </a:p>
        </p:txBody>
      </p:sp>
      <p:sp>
        <p:nvSpPr>
          <p:cNvPr id="32770" name="Rectangle 2"/>
          <p:cNvSpPr>
            <a:spLocks noGrp="1" noChangeArrowheads="1"/>
          </p:cNvSpPr>
          <p:nvPr>
            <p:ph type="title"/>
          </p:nvPr>
        </p:nvSpPr>
        <p:spPr bwMode="auto">
          <a:xfrm>
            <a:off x="895202" y="101577"/>
            <a:ext cx="7391549" cy="11307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795" tIns="50795" rIns="28573" bIns="50795" numCol="1" anchor="ctr" anchorCtr="0" compatLnSpc="1">
            <a:prstTxWarp prst="textNoShape">
              <a:avLst/>
            </a:prstTxWarp>
          </a:bodyPr>
          <a:lstStyle/>
          <a:p>
            <a:pPr>
              <a:lnSpc>
                <a:spcPct val="50000"/>
              </a:lnSpc>
              <a:defRPr/>
            </a:pPr>
            <a:r>
              <a:rPr kumimoji="0" lang="ja-JP" altLang="en-US" sz="3600" dirty="0">
                <a:latin typeface="ヒラギノ角ゴ ProN W6" charset="0"/>
                <a:ea typeface="ヒラギノ角ゴ ProN W6" charset="0"/>
                <a:cs typeface="ヒラギノ角ゴ ProN W6" charset="0"/>
                <a:sym typeface="ヒラギノ角ゴ ProN W6" charset="0"/>
              </a:rPr>
              <a:t>ジオパークは大地と人</a:t>
            </a:r>
            <a:r>
              <a:rPr kumimoji="0" lang="en-US" altLang="ja-JP" sz="3600" dirty="0">
                <a:latin typeface="ヒラギノ角ゴ ProN W6" charset="0"/>
                <a:ea typeface="ヒラギノ角ゴ ProN W6" charset="0"/>
                <a:cs typeface="ヒラギノ角ゴ ProN W6" charset="0"/>
                <a:sym typeface="ヒラギノ角ゴ ProN W6" charset="0"/>
              </a:rPr>
              <a:t/>
            </a:r>
            <a:br>
              <a:rPr kumimoji="0" lang="en-US" altLang="ja-JP" sz="3600" dirty="0">
                <a:latin typeface="ヒラギノ角ゴ ProN W6" charset="0"/>
                <a:ea typeface="ヒラギノ角ゴ ProN W6" charset="0"/>
                <a:cs typeface="ヒラギノ角ゴ ProN W6" charset="0"/>
                <a:sym typeface="ヒラギノ角ゴ ProN W6" charset="0"/>
              </a:rPr>
            </a:br>
            <a:endParaRPr kumimoji="0" lang="en-US" altLang="ja-JP" sz="3600" dirty="0">
              <a:latin typeface="ヒラギノ角ゴ ProN W6" charset="0"/>
              <a:ea typeface="ヒラギノ角ゴ ProN W6" charset="0"/>
              <a:cs typeface="ヒラギノ角ゴ ProN W6" charset="0"/>
              <a:sym typeface="ヒラギノ角ゴ ProN W6" charset="0"/>
            </a:endParaRPr>
          </a:p>
        </p:txBody>
      </p:sp>
      <p:sp>
        <p:nvSpPr>
          <p:cNvPr id="32771" name="Rectangle 3"/>
          <p:cNvSpPr>
            <a:spLocks noGrp="1" noChangeArrowheads="1"/>
          </p:cNvSpPr>
          <p:nvPr>
            <p:ph type="body" idx="1"/>
          </p:nvPr>
        </p:nvSpPr>
        <p:spPr bwMode="auto">
          <a:xfrm>
            <a:off x="-15627" y="1033611"/>
            <a:ext cx="4981650" cy="56346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795" tIns="50795" rIns="28573" bIns="50795" numCol="1" anchor="t" anchorCtr="0" compatLnSpc="1">
            <a:prstTxWarp prst="textNoShape">
              <a:avLst/>
            </a:prstTxWarp>
          </a:bodyPr>
          <a:lstStyle/>
          <a:p>
            <a:pPr marL="320325" indent="-320325" algn="l">
              <a:lnSpc>
                <a:spcPct val="110000"/>
              </a:lnSpc>
              <a:buClr>
                <a:srgbClr val="000000"/>
              </a:buClr>
              <a:buFont typeface="ヒラギノ角ゴ ProN W3" charset="0"/>
              <a:buChar char="•"/>
              <a:defRPr/>
            </a:pPr>
            <a:r>
              <a:rPr kumimoji="0" lang="ja-JP" altLang="en-US" sz="2500" dirty="0">
                <a:latin typeface="ヒラギノ角ゴ ProN W3" charset="0"/>
                <a:sym typeface="ヒラギノ角ゴ ProN W3" charset="0"/>
              </a:rPr>
              <a:t>誰かが「ジオパーク」という勲章をくれて、それで地域が活性化するのではない</a:t>
            </a:r>
            <a:endParaRPr kumimoji="0" lang="en-US" altLang="ja-JP" sz="2500" dirty="0">
              <a:latin typeface="ヒラギノ角ゴ ProN W3" charset="0"/>
              <a:sym typeface="ヒラギノ角ゴ ProN W3" charset="0"/>
            </a:endParaRPr>
          </a:p>
          <a:p>
            <a:pPr marL="320325" indent="-320325" algn="l">
              <a:lnSpc>
                <a:spcPct val="110000"/>
              </a:lnSpc>
              <a:spcBef>
                <a:spcPts val="773"/>
              </a:spcBef>
              <a:buClr>
                <a:srgbClr val="000000"/>
              </a:buClr>
              <a:buFont typeface="ヒラギノ角ゴ ProN W3" charset="0"/>
              <a:buChar char="•"/>
              <a:defRPr/>
            </a:pPr>
            <a:r>
              <a:rPr kumimoji="0" lang="ja-JP" altLang="en-US" sz="2500" dirty="0">
                <a:latin typeface="ヒラギノ角ゴ ProN W3" charset="0"/>
                <a:sym typeface="ヒラギノ角ゴ ProN W3" charset="0"/>
              </a:rPr>
              <a:t>「ジオパーク」は大地の成り立ちと自分たちの暮らしとの関わりを語れる人が住む場所</a:t>
            </a:r>
          </a:p>
          <a:p>
            <a:pPr marL="320325" indent="-320325" algn="l">
              <a:lnSpc>
                <a:spcPct val="110000"/>
              </a:lnSpc>
              <a:spcBef>
                <a:spcPts val="773"/>
              </a:spcBef>
              <a:buClr>
                <a:srgbClr val="000000"/>
              </a:buClr>
              <a:buFont typeface="ヒラギノ角ゴ ProN W3" charset="0"/>
              <a:buChar char="•"/>
              <a:defRPr/>
            </a:pPr>
            <a:r>
              <a:rPr kumimoji="0" lang="ja-JP" altLang="en-US" sz="2500" dirty="0">
                <a:latin typeface="ヒラギノ角ゴ ProN W3" charset="0"/>
                <a:sym typeface="ヒラギノ角ゴ ProN W3" charset="0"/>
              </a:rPr>
              <a:t>ジオパークがやろうとしているのは本来「あたりまえ」のこと</a:t>
            </a:r>
            <a:endParaRPr kumimoji="0" lang="en-US" altLang="ja-JP" sz="2500" dirty="0">
              <a:latin typeface="ヒラギノ角ゴ ProN W3" charset="0"/>
              <a:sym typeface="ヒラギノ角ゴ ProN W3" charset="0"/>
            </a:endParaRPr>
          </a:p>
        </p:txBody>
      </p:sp>
      <p:sp>
        <p:nvSpPr>
          <p:cNvPr id="78852" name="Rectangle 4"/>
          <p:cNvSpPr>
            <a:spLocks/>
          </p:cNvSpPr>
          <p:nvPr/>
        </p:nvSpPr>
        <p:spPr bwMode="auto">
          <a:xfrm>
            <a:off x="4996160" y="1271365"/>
            <a:ext cx="1532558" cy="610567"/>
          </a:xfrm>
          <a:prstGeom prst="rect">
            <a:avLst/>
          </a:prstGeom>
          <a:noFill/>
          <a:ln w="5418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50795" tIns="50795" rIns="79368" bIns="50795" anchor="ctr"/>
          <a:lstStyle/>
          <a:p>
            <a:pPr algn="ctr" defTabSz="642915" fontAlgn="base">
              <a:spcBef>
                <a:spcPts val="1160"/>
              </a:spcBef>
              <a:spcAft>
                <a:spcPct val="0"/>
              </a:spcAft>
            </a:pPr>
            <a:r>
              <a:rPr lang="ja-JP" altLang="en-US" sz="3200">
                <a:solidFill>
                  <a:srgbClr val="000000"/>
                </a:solidFill>
                <a:latin typeface="ＭＳ Ｐゴシック" charset="0"/>
                <a:ea typeface="ＭＳ Ｐゴシック" charset="0"/>
                <a:cs typeface="ＭＳ Ｐゴシック" charset="0"/>
                <a:sym typeface="ＭＳ Ｐゴシック" charset="0"/>
              </a:rPr>
              <a:t>研究者</a:t>
            </a:r>
          </a:p>
        </p:txBody>
      </p:sp>
      <p:sp>
        <p:nvSpPr>
          <p:cNvPr id="78853" name="Rectangle 5"/>
          <p:cNvSpPr>
            <a:spLocks/>
          </p:cNvSpPr>
          <p:nvPr/>
        </p:nvSpPr>
        <p:spPr bwMode="auto">
          <a:xfrm>
            <a:off x="7466336" y="1249041"/>
            <a:ext cx="1570508" cy="654100"/>
          </a:xfrm>
          <a:prstGeom prst="rect">
            <a:avLst/>
          </a:prstGeom>
          <a:noFill/>
          <a:ln w="5418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28573" bIns="0" anchor="ctr"/>
          <a:lstStyle/>
          <a:p>
            <a:pPr marL="27903" algn="ctr" defTabSz="642915" fontAlgn="base">
              <a:spcBef>
                <a:spcPts val="1160"/>
              </a:spcBef>
              <a:spcAft>
                <a:spcPct val="0"/>
              </a:spcAft>
            </a:pPr>
            <a:r>
              <a:rPr lang="ja-JP" altLang="en-US" sz="3200">
                <a:solidFill>
                  <a:srgbClr val="000000"/>
                </a:solidFill>
                <a:latin typeface="ＭＳ Ｐゴシック" charset="0"/>
                <a:ea typeface="ＭＳ Ｐゴシック" charset="0"/>
                <a:cs typeface="ＭＳ Ｐゴシック" charset="0"/>
                <a:sym typeface="ＭＳ Ｐゴシック" charset="0"/>
              </a:rPr>
              <a:t>行政</a:t>
            </a:r>
          </a:p>
        </p:txBody>
      </p:sp>
      <p:sp>
        <p:nvSpPr>
          <p:cNvPr id="78854" name="Rectangle 6"/>
          <p:cNvSpPr>
            <a:spLocks/>
          </p:cNvSpPr>
          <p:nvPr/>
        </p:nvSpPr>
        <p:spPr bwMode="auto">
          <a:xfrm rot="21595769">
            <a:off x="5386834" y="3923482"/>
            <a:ext cx="3244826" cy="726653"/>
          </a:xfrm>
          <a:prstGeom prst="rect">
            <a:avLst/>
          </a:prstGeom>
          <a:noFill/>
          <a:ln w="5418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28573" bIns="0" anchor="ctr"/>
          <a:lstStyle/>
          <a:p>
            <a:pPr marL="27903" algn="ctr" defTabSz="642915" fontAlgn="base">
              <a:spcBef>
                <a:spcPts val="1160"/>
              </a:spcBef>
              <a:spcAft>
                <a:spcPct val="0"/>
              </a:spcAft>
            </a:pPr>
            <a:r>
              <a:rPr lang="ja-JP" altLang="en-US" sz="3200">
                <a:solidFill>
                  <a:srgbClr val="000000"/>
                </a:solidFill>
                <a:latin typeface="ＭＳ Ｐゴシック" charset="0"/>
                <a:ea typeface="ＭＳ Ｐゴシック" charset="0"/>
                <a:cs typeface="ＭＳ Ｐゴシック" charset="0"/>
                <a:sym typeface="ＭＳ Ｐゴシック" charset="0"/>
              </a:rPr>
              <a:t>地域の人たち</a:t>
            </a:r>
          </a:p>
        </p:txBody>
      </p:sp>
      <p:sp>
        <p:nvSpPr>
          <p:cNvPr id="32775" name="Rectangle 7"/>
          <p:cNvSpPr>
            <a:spLocks/>
          </p:cNvSpPr>
          <p:nvPr/>
        </p:nvSpPr>
        <p:spPr bwMode="auto">
          <a:xfrm>
            <a:off x="215429" y="5237262"/>
            <a:ext cx="8712026"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795" tIns="50795" rIns="79368" bIns="50795"/>
          <a:lstStyle/>
          <a:p>
            <a:pPr algn="ctr" defTabSz="642915" fontAlgn="base">
              <a:spcBef>
                <a:spcPct val="0"/>
              </a:spcBef>
              <a:spcAft>
                <a:spcPct val="0"/>
              </a:spcAft>
            </a:pPr>
            <a:r>
              <a:rPr lang="ja-JP" altLang="en-US" sz="3000">
                <a:solidFill>
                  <a:srgbClr val="000000"/>
                </a:solidFill>
                <a:latin typeface="ヒラギノ角ゴ ProN W3" charset="0"/>
                <a:ea typeface="ヒラギノ角ゴ ProN W3" charset="0"/>
                <a:cs typeface="ヒラギノ角ゴ ProN W3" charset="0"/>
                <a:sym typeface="ヒラギノ角ゴ ProN W3" charset="0"/>
              </a:rPr>
              <a:t>地球上の人がみんなジオパーク的に考えられれば、</a:t>
            </a:r>
            <a:endParaRPr lang="en-US" altLang="ja-JP" sz="3000">
              <a:solidFill>
                <a:srgbClr val="000000"/>
              </a:solidFill>
              <a:latin typeface="ヒラギノ角ゴ ProN W3" charset="0"/>
              <a:ea typeface="ヒラギノ角ゴ ProN W3" charset="0"/>
              <a:cs typeface="ヒラギノ角ゴ ProN W3" charset="0"/>
              <a:sym typeface="ヒラギノ角ゴ ProN W3" charset="0"/>
            </a:endParaRPr>
          </a:p>
          <a:p>
            <a:pPr algn="ctr" defTabSz="642915" fontAlgn="base">
              <a:spcBef>
                <a:spcPct val="0"/>
              </a:spcBef>
              <a:spcAft>
                <a:spcPct val="0"/>
              </a:spcAft>
            </a:pPr>
            <a:r>
              <a:rPr lang="ja-JP" altLang="en-US" sz="3000">
                <a:solidFill>
                  <a:srgbClr val="000000"/>
                </a:solidFill>
                <a:latin typeface="ヒラギノ角ゴ ProN W3" charset="0"/>
                <a:ea typeface="ヒラギノ角ゴ ProN W3" charset="0"/>
                <a:cs typeface="ヒラギノ角ゴ ProN W3" charset="0"/>
                <a:sym typeface="ヒラギノ角ゴ ProN W3" charset="0"/>
              </a:rPr>
              <a:t>地球をうまく使ってむりなく暮らせる</a:t>
            </a:r>
            <a:endParaRPr lang="en-US" altLang="ja-JP" sz="3000">
              <a:solidFill>
                <a:srgbClr val="000000"/>
              </a:solidFill>
              <a:latin typeface="ヒラギノ角ゴ ProN W3" charset="0"/>
              <a:ea typeface="ヒラギノ角ゴ ProN W3" charset="0"/>
              <a:cs typeface="ヒラギノ角ゴ ProN W3" charset="0"/>
              <a:sym typeface="ヒラギノ角ゴ ProN W3" charset="0"/>
            </a:endParaRPr>
          </a:p>
          <a:p>
            <a:pPr algn="ctr" defTabSz="642915" fontAlgn="base">
              <a:spcBef>
                <a:spcPct val="0"/>
              </a:spcBef>
              <a:spcAft>
                <a:spcPct val="0"/>
              </a:spcAft>
            </a:pPr>
            <a:endParaRPr lang="ja-JP" altLang="en-US" sz="3000">
              <a:solidFill>
                <a:srgbClr val="000000"/>
              </a:solidFill>
              <a:latin typeface="ヒラギノ角ゴ ProN W3" charset="0"/>
              <a:ea typeface="ヒラギノ角ゴ ProN W3" charset="0"/>
              <a:cs typeface="ヒラギノ角ゴ ProN W3" charset="0"/>
              <a:sym typeface="ヒラギノ角ゴ ProN W3" charset="0"/>
            </a:endParaRPr>
          </a:p>
        </p:txBody>
      </p:sp>
      <p:sp>
        <p:nvSpPr>
          <p:cNvPr id="78856" name="Line 8"/>
          <p:cNvSpPr>
            <a:spLocks noChangeShapeType="1"/>
          </p:cNvSpPr>
          <p:nvPr/>
        </p:nvSpPr>
        <p:spPr bwMode="auto">
          <a:xfrm flipH="1">
            <a:off x="7042175" y="1886397"/>
            <a:ext cx="1146348" cy="2016994"/>
          </a:xfrm>
          <a:prstGeom prst="line">
            <a:avLst/>
          </a:prstGeom>
          <a:noFill/>
          <a:ln w="762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pPr algn="ctr" defTabSz="642915" fontAlgn="base">
              <a:spcBef>
                <a:spcPct val="0"/>
              </a:spcBef>
              <a:spcAft>
                <a:spcPct val="0"/>
              </a:spcAft>
            </a:pPr>
            <a:endParaRPr lang="ja-JP" altLang="en-US" sz="2500">
              <a:solidFill>
                <a:srgbClr val="000000"/>
              </a:solidFill>
              <a:latin typeface="Helvetica Light" charset="0"/>
              <a:ea typeface="ヒラギノ角ゴ ProN W3" charset="0"/>
              <a:cs typeface="ヒラギノ角ゴ ProN W3" charset="0"/>
              <a:sym typeface="Helvetica Light" charset="0"/>
            </a:endParaRPr>
          </a:p>
        </p:txBody>
      </p:sp>
      <p:sp>
        <p:nvSpPr>
          <p:cNvPr id="78857" name="Line 9"/>
          <p:cNvSpPr>
            <a:spLocks noChangeShapeType="1"/>
          </p:cNvSpPr>
          <p:nvPr/>
        </p:nvSpPr>
        <p:spPr bwMode="auto">
          <a:xfrm flipH="1">
            <a:off x="6490768" y="1589485"/>
            <a:ext cx="959941" cy="1117"/>
          </a:xfrm>
          <a:prstGeom prst="line">
            <a:avLst/>
          </a:prstGeom>
          <a:noFill/>
          <a:ln w="762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pPr algn="ctr" defTabSz="642915" fontAlgn="base">
              <a:spcBef>
                <a:spcPct val="0"/>
              </a:spcBef>
              <a:spcAft>
                <a:spcPct val="0"/>
              </a:spcAft>
            </a:pPr>
            <a:endParaRPr lang="ja-JP" altLang="en-US" sz="2500">
              <a:solidFill>
                <a:srgbClr val="000000"/>
              </a:solidFill>
              <a:latin typeface="Helvetica Light" charset="0"/>
              <a:ea typeface="ヒラギノ角ゴ ProN W3" charset="0"/>
              <a:cs typeface="ヒラギノ角ゴ ProN W3" charset="0"/>
              <a:sym typeface="Helvetica Light" charset="0"/>
            </a:endParaRPr>
          </a:p>
        </p:txBody>
      </p:sp>
      <p:sp>
        <p:nvSpPr>
          <p:cNvPr id="78858" name="Rectangle 10"/>
          <p:cNvSpPr>
            <a:spLocks/>
          </p:cNvSpPr>
          <p:nvPr/>
        </p:nvSpPr>
        <p:spPr bwMode="auto">
          <a:xfrm>
            <a:off x="5796485" y="2460129"/>
            <a:ext cx="2301627" cy="559222"/>
          </a:xfrm>
          <a:prstGeom prst="rect">
            <a:avLst/>
          </a:prstGeom>
          <a:solidFill>
            <a:srgbClr val="FFFFD9"/>
          </a:solidFill>
          <a:ln>
            <a:noFill/>
          </a:ln>
          <a:extLst>
            <a:ext uri="{91240B29-F687-4f45-9708-019B960494DF}">
              <a14:hiddenLine xmlns:a14="http://schemas.microsoft.com/office/drawing/2010/main" w="12700">
                <a:solidFill>
                  <a:schemeClr val="tx1"/>
                </a:solidFill>
                <a:miter lim="800000"/>
                <a:headEnd/>
                <a:tailEnd/>
              </a14:hiddenLine>
            </a:ext>
          </a:extLst>
        </p:spPr>
        <p:txBody>
          <a:bodyPr lIns="50795" tIns="50795" rIns="79368" bIns="50795"/>
          <a:lstStyle/>
          <a:p>
            <a:pPr algn="ctr" defTabSz="642915" fontAlgn="base">
              <a:spcBef>
                <a:spcPts val="1160"/>
              </a:spcBef>
              <a:spcAft>
                <a:spcPct val="0"/>
              </a:spcAft>
            </a:pPr>
            <a:r>
              <a:rPr lang="ja-JP" altLang="en-US" sz="3200">
                <a:solidFill>
                  <a:srgbClr val="000000"/>
                </a:solidFill>
                <a:latin typeface="ＭＳ Ｐゴシック" charset="0"/>
                <a:ea typeface="ＭＳ Ｐゴシック" charset="0"/>
                <a:cs typeface="ＭＳ Ｐゴシック" charset="0"/>
                <a:sym typeface="ＭＳ Ｐゴシック" charset="0"/>
              </a:rPr>
              <a:t>大地の遺産</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anim calcmode="lin" valueType="num">
                                      <p:cBhvr>
                                        <p:cTn id="19" dur="1000" fill="hold"/>
                                        <p:tgtEl>
                                          <p:spTgt spid="32775"/>
                                        </p:tgtEl>
                                        <p:attrNameLst>
                                          <p:attrName>ppt_w</p:attrName>
                                        </p:attrNameLst>
                                      </p:cBhvr>
                                      <p:tavLst>
                                        <p:tav tm="0">
                                          <p:val>
                                            <p:fltVal val="0"/>
                                          </p:val>
                                        </p:tav>
                                        <p:tav tm="100000">
                                          <p:val>
                                            <p:strVal val="#ppt_w"/>
                                          </p:val>
                                        </p:tav>
                                      </p:tavLst>
                                    </p:anim>
                                    <p:anim calcmode="lin" valueType="num">
                                      <p:cBhvr>
                                        <p:cTn id="20" dur="1000" fill="hold"/>
                                        <p:tgtEl>
                                          <p:spTgt spid="32775"/>
                                        </p:tgtEl>
                                        <p:attrNameLst>
                                          <p:attrName>ppt_h</p:attrName>
                                        </p:attrNameLst>
                                      </p:cBhvr>
                                      <p:tavLst>
                                        <p:tav tm="0">
                                          <p:val>
                                            <p:fltVal val="0"/>
                                          </p:val>
                                        </p:tav>
                                        <p:tav tm="100000">
                                          <p:val>
                                            <p:strVal val="#ppt_h"/>
                                          </p:val>
                                        </p:tav>
                                      </p:tavLst>
                                    </p:anim>
                                    <p:anim calcmode="lin" valueType="num">
                                      <p:cBhvr>
                                        <p:cTn id="21" dur="1000" fill="hold"/>
                                        <p:tgtEl>
                                          <p:spTgt spid="3277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27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5" autoUpdateAnimBg="0"/>
      <p:bldP spid="3277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まだ始まったばかり、先に始めた地域はあるけれど「先進」地域はまだない</a:t>
            </a:r>
            <a:endParaRPr kumimoji="1" lang="en-US" altLang="ja-JP" dirty="0" smtClean="0"/>
          </a:p>
          <a:p>
            <a:r>
              <a:rPr lang="ja-JP" altLang="en-US" dirty="0" smtClean="0"/>
              <a:t>しかし、各地にジオパークのプロが出てきている</a:t>
            </a:r>
            <a:endParaRPr lang="en-US" altLang="ja-JP" dirty="0" smtClean="0"/>
          </a:p>
          <a:p>
            <a:r>
              <a:rPr lang="ja-JP" altLang="en-US" smtClean="0"/>
              <a:t>ジオパークに関わり始めた頃、私</a:t>
            </a:r>
            <a:r>
              <a:rPr lang="ja-JP" altLang="en-US" dirty="0" smtClean="0"/>
              <a:t>はプロが出てくるまではとにかくがんばろう</a:t>
            </a:r>
            <a:r>
              <a:rPr lang="ja-JP" altLang="en-US" dirty="0"/>
              <a:t>と思って</a:t>
            </a:r>
            <a:r>
              <a:rPr lang="ja-JP" altLang="en-US" dirty="0" smtClean="0"/>
              <a:t>いた</a:t>
            </a:r>
            <a:endParaRPr lang="en-US" altLang="ja-JP" dirty="0" smtClean="0"/>
          </a:p>
          <a:p>
            <a:r>
              <a:rPr lang="ja-JP" altLang="en-US" dirty="0" smtClean="0"/>
              <a:t>ＪＧＣ委員にまかせないで、どんどん舞台へ上がって失敗したこと、成功したことを語ろう</a:t>
            </a:r>
            <a:endParaRPr lang="en-US" altLang="ja-JP" dirty="0" smtClean="0"/>
          </a:p>
        </p:txBody>
      </p:sp>
      <p:sp>
        <p:nvSpPr>
          <p:cNvPr id="3" name="タイトル 2"/>
          <p:cNvSpPr>
            <a:spLocks noGrp="1"/>
          </p:cNvSpPr>
          <p:nvPr>
            <p:ph type="title"/>
          </p:nvPr>
        </p:nvSpPr>
        <p:spPr/>
        <p:txBody>
          <a:bodyPr/>
          <a:lstStyle/>
          <a:p>
            <a:r>
              <a:rPr kumimoji="1" lang="ja-JP" altLang="en-US" dirty="0" smtClean="0"/>
              <a:t>舞台へ上がりましょう</a:t>
            </a:r>
            <a:endParaRPr kumimoji="1" lang="ja-JP" altLang="en-US" dirty="0"/>
          </a:p>
        </p:txBody>
      </p:sp>
    </p:spTree>
    <p:extLst>
      <p:ext uri="{BB962C8B-B14F-4D97-AF65-F5344CB8AC3E}">
        <p14:creationId xmlns:p14="http://schemas.microsoft.com/office/powerpoint/2010/main" val="129236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60895" y="2545887"/>
            <a:ext cx="7814111" cy="3894218"/>
          </a:xfrm>
        </p:spPr>
        <p:txBody>
          <a:bodyPr>
            <a:normAutofit/>
          </a:bodyPr>
          <a:lstStyle/>
          <a:p>
            <a:r>
              <a:rPr lang="ja-JP" altLang="en-US" dirty="0"/>
              <a:t>２０００年に</a:t>
            </a:r>
            <a:r>
              <a:rPr lang="ja-JP" altLang="en-US" dirty="0" smtClean="0"/>
              <a:t>ヨーロッパジオパークネットワーク（ＥＧＮ）発足</a:t>
            </a:r>
            <a:endParaRPr lang="en-US" altLang="ja-JP" dirty="0"/>
          </a:p>
          <a:p>
            <a:pPr lvl="1"/>
            <a:r>
              <a:rPr lang="ja-JP" altLang="en-US" dirty="0"/>
              <a:t>レスボス、ブルカンアイフェル、オート・プロヴァンス、マエストラスゴの</a:t>
            </a:r>
            <a:r>
              <a:rPr lang="ja-JP" altLang="en-US" dirty="0" smtClean="0"/>
              <a:t>四か所</a:t>
            </a:r>
            <a:endParaRPr lang="en-US" altLang="ja-JP" dirty="0" smtClean="0"/>
          </a:p>
          <a:p>
            <a:r>
              <a:rPr lang="ja-JP" altLang="en-US" dirty="0" smtClean="0"/>
              <a:t>２００１年にユネスコがＥＧＮに協力することで合意</a:t>
            </a:r>
            <a:endParaRPr lang="en-US" altLang="ja-JP" dirty="0"/>
          </a:p>
          <a:p>
            <a:r>
              <a:rPr lang="ja-JP" altLang="en-US" dirty="0" smtClean="0"/>
              <a:t>２００４年にユネスコの支援で世界ジオパークネットワーク（ＧＧＮ）発足、第一回の国際会議を北京で開催</a:t>
            </a:r>
            <a:endParaRPr lang="en-US" altLang="ja-JP" dirty="0" smtClean="0"/>
          </a:p>
          <a:p>
            <a:r>
              <a:rPr lang="ja-JP" altLang="en-US" dirty="0" smtClean="0"/>
              <a:t>２００７年にアジア太平洋ジオパークネットワーク（ＡＰＧＮ）発足</a:t>
            </a:r>
            <a:endParaRPr lang="en-US" altLang="ja-JP" dirty="0" smtClean="0"/>
          </a:p>
          <a:p>
            <a:r>
              <a:rPr lang="ja-JP" altLang="en-US" dirty="0" smtClean="0"/>
              <a:t>２００９年に日本ジオパークネットワーク（ＪＧＮ）発足</a:t>
            </a:r>
            <a:endParaRPr lang="en-US" altLang="ja-JP" dirty="0"/>
          </a:p>
        </p:txBody>
      </p:sp>
      <p:sp>
        <p:nvSpPr>
          <p:cNvPr id="3" name="タイトル 2"/>
          <p:cNvSpPr>
            <a:spLocks noGrp="1"/>
          </p:cNvSpPr>
          <p:nvPr>
            <p:ph type="title"/>
          </p:nvPr>
        </p:nvSpPr>
        <p:spPr/>
        <p:txBody>
          <a:bodyPr>
            <a:normAutofit/>
          </a:bodyPr>
          <a:lstStyle/>
          <a:p>
            <a:r>
              <a:rPr kumimoji="1" lang="ja-JP" altLang="en-US" dirty="0" smtClean="0"/>
              <a:t>その中で</a:t>
            </a:r>
            <a:endParaRPr kumimoji="1" lang="ja-JP" altLang="en-US" dirty="0"/>
          </a:p>
        </p:txBody>
      </p:sp>
    </p:spTree>
    <p:extLst>
      <p:ext uri="{BB962C8B-B14F-4D97-AF65-F5344CB8AC3E}">
        <p14:creationId xmlns:p14="http://schemas.microsoft.com/office/powerpoint/2010/main" val="21555380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8" y="2449055"/>
            <a:ext cx="7408333" cy="4068799"/>
          </a:xfrm>
        </p:spPr>
        <p:txBody>
          <a:bodyPr>
            <a:normAutofit/>
          </a:bodyPr>
          <a:lstStyle/>
          <a:p>
            <a:r>
              <a:rPr kumimoji="1" lang="ja-JP" altLang="en-US" dirty="0" smtClean="0"/>
              <a:t>１９９６年の北京での万国地質会議のＧｅｏｈｅｒｉｔａｇｅに関するセッションには日本人も参加していた</a:t>
            </a:r>
            <a:endParaRPr kumimoji="1" lang="en-US" altLang="ja-JP" dirty="0" smtClean="0"/>
          </a:p>
          <a:p>
            <a:r>
              <a:rPr lang="ja-JP" altLang="en-US" dirty="0" smtClean="0"/>
              <a:t>その後ユネスコの下部組織ＩＧＣＰの日本委員会の波田委員長が山陰海岸ジオパーク構想を提案</a:t>
            </a:r>
            <a:endParaRPr kumimoji="1" lang="en-US" altLang="ja-JP" dirty="0" smtClean="0"/>
          </a:p>
          <a:p>
            <a:r>
              <a:rPr lang="ja-JP" altLang="en-US" dirty="0" smtClean="0"/>
              <a:t>２００４年北京での第一回のジオパーク国際ユネスコ会議には日本人は参加ゼロ</a:t>
            </a:r>
            <a:endParaRPr lang="en-US" altLang="ja-JP" dirty="0" smtClean="0"/>
          </a:p>
          <a:p>
            <a:r>
              <a:rPr lang="ja-JP" altLang="en-US" dirty="0" smtClean="0"/>
              <a:t>文部科学省ユネスコ国内委員会事務局はユネスコ総会を通らなかったことを重視</a:t>
            </a:r>
            <a:endParaRPr lang="en-US" altLang="ja-JP" dirty="0" smtClean="0"/>
          </a:p>
          <a:p>
            <a:r>
              <a:rPr kumimoji="1" lang="ja-JP" altLang="en-US" dirty="0" smtClean="0"/>
              <a:t>２００４年に日本地質学会でジオパークに関する集まり</a:t>
            </a:r>
            <a:endParaRPr kumimoji="1" lang="ja-JP" altLang="en-US" dirty="0"/>
          </a:p>
        </p:txBody>
      </p:sp>
      <p:sp>
        <p:nvSpPr>
          <p:cNvPr id="3" name="タイトル 2"/>
          <p:cNvSpPr>
            <a:spLocks noGrp="1"/>
          </p:cNvSpPr>
          <p:nvPr>
            <p:ph type="title"/>
          </p:nvPr>
        </p:nvSpPr>
        <p:spPr/>
        <p:txBody>
          <a:bodyPr/>
          <a:lstStyle/>
          <a:p>
            <a:r>
              <a:rPr kumimoji="1" lang="ja-JP" altLang="en-US" dirty="0" smtClean="0"/>
              <a:t>日本では</a:t>
            </a:r>
            <a:endParaRPr kumimoji="1" lang="ja-JP" altLang="en-US" dirty="0"/>
          </a:p>
        </p:txBody>
      </p:sp>
    </p:spTree>
    <p:extLst>
      <p:ext uri="{BB962C8B-B14F-4D97-AF65-F5344CB8AC3E}">
        <p14:creationId xmlns:p14="http://schemas.microsoft.com/office/powerpoint/2010/main" val="6954148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49886" y="1945122"/>
            <a:ext cx="3815713" cy="4798578"/>
          </a:xfrm>
        </p:spPr>
        <p:txBody>
          <a:bodyPr>
            <a:normAutofit lnSpcReduction="10000"/>
          </a:bodyPr>
          <a:lstStyle/>
          <a:p>
            <a:r>
              <a:rPr lang="ja-JP" altLang="en-US" dirty="0" smtClean="0"/>
              <a:t>２００４年９月、千葉</a:t>
            </a:r>
            <a:endParaRPr lang="en-US" altLang="ja-JP" dirty="0" smtClean="0"/>
          </a:p>
          <a:p>
            <a:r>
              <a:rPr lang="ja-JP" altLang="en-US" dirty="0" smtClean="0"/>
              <a:t>国連国際惑星地球年にどう対応するか</a:t>
            </a:r>
            <a:endParaRPr lang="en-US" altLang="ja-JP" dirty="0"/>
          </a:p>
          <a:p>
            <a:r>
              <a:rPr lang="ja-JP" altLang="en-US" dirty="0" smtClean="0"/>
              <a:t>講演</a:t>
            </a:r>
            <a:endParaRPr lang="en-US" altLang="ja-JP" dirty="0" smtClean="0"/>
          </a:p>
          <a:p>
            <a:pPr lvl="1"/>
            <a:r>
              <a:rPr lang="ja-JP" altLang="en-US" dirty="0" smtClean="0"/>
              <a:t>大矢曉氏、桂雄三氏</a:t>
            </a:r>
            <a:endParaRPr lang="en-US" altLang="ja-JP" dirty="0" smtClean="0"/>
          </a:p>
          <a:p>
            <a:r>
              <a:rPr lang="ja-JP" altLang="en-US" dirty="0" smtClean="0"/>
              <a:t>同じ頃、ＮＰＯ法人地質情報整備・活用機構（ＧＵＰＩ）大矢氏、岩松氏による文科省などへの陳情活動（産総研にも）</a:t>
            </a:r>
            <a:endParaRPr lang="en-US" altLang="ja-JP" dirty="0" smtClean="0"/>
          </a:p>
          <a:p>
            <a:r>
              <a:rPr lang="ja-JP" altLang="en-US" dirty="0" smtClean="0"/>
              <a:t>２００５年１０月に日本地質学会にジオパーク設立推進委員会発足</a:t>
            </a:r>
            <a:endParaRPr lang="en-US" altLang="ja-JP" dirty="0" smtClean="0"/>
          </a:p>
        </p:txBody>
      </p:sp>
      <p:sp>
        <p:nvSpPr>
          <p:cNvPr id="3" name="タイトル 2"/>
          <p:cNvSpPr>
            <a:spLocks noGrp="1"/>
          </p:cNvSpPr>
          <p:nvPr>
            <p:ph type="title"/>
          </p:nvPr>
        </p:nvSpPr>
        <p:spPr/>
        <p:txBody>
          <a:bodyPr>
            <a:normAutofit/>
          </a:bodyPr>
          <a:lstStyle/>
          <a:p>
            <a:r>
              <a:rPr lang="ja-JP" altLang="en-US" sz="3600" dirty="0"/>
              <a:t>日本地質学会の集会</a:t>
            </a:r>
          </a:p>
        </p:txBody>
      </p:sp>
    </p:spTree>
    <p:extLst>
      <p:ext uri="{BB962C8B-B14F-4D97-AF65-F5344CB8AC3E}">
        <p14:creationId xmlns:p14="http://schemas.microsoft.com/office/powerpoint/2010/main" val="3723822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誰もジオパークを</a:t>
            </a:r>
            <a:r>
              <a:rPr lang="ja-JP" altLang="en-US" dirty="0" smtClean="0"/>
              <a:t>知らない。ジオパークに使える人とお金は限られている</a:t>
            </a:r>
            <a:endParaRPr lang="ja-JP" altLang="en-US" dirty="0"/>
          </a:p>
          <a:p>
            <a:r>
              <a:rPr kumimoji="1" lang="ja-JP" altLang="en-US" dirty="0" smtClean="0"/>
              <a:t>ユネスコ国内委員会事務局は消極的に見える</a:t>
            </a:r>
            <a:endParaRPr kumimoji="1" lang="en-US" altLang="ja-JP" dirty="0" smtClean="0"/>
          </a:p>
          <a:p>
            <a:r>
              <a:rPr lang="ja-JP" altLang="en-US" dirty="0" smtClean="0"/>
              <a:t>他省庁はユネスコ国内委員会がやるなら手伝えないでもない、という感じ</a:t>
            </a:r>
          </a:p>
          <a:p>
            <a:r>
              <a:rPr lang="ja-JP" altLang="en-US" dirty="0" smtClean="0"/>
              <a:t>地球科学の普及に役立つ話だし、ダメでもともとだからとりあえずやってみよう</a:t>
            </a:r>
          </a:p>
        </p:txBody>
      </p:sp>
      <p:sp>
        <p:nvSpPr>
          <p:cNvPr id="3" name="タイトル 2"/>
          <p:cNvSpPr>
            <a:spLocks noGrp="1"/>
          </p:cNvSpPr>
          <p:nvPr>
            <p:ph type="title"/>
          </p:nvPr>
        </p:nvSpPr>
        <p:spPr/>
        <p:txBody>
          <a:bodyPr/>
          <a:lstStyle/>
          <a:p>
            <a:r>
              <a:rPr kumimoji="1" lang="ja-JP" altLang="en-US" dirty="0" smtClean="0"/>
              <a:t>日本でできるのか？</a:t>
            </a:r>
            <a:endParaRPr kumimoji="1" lang="ja-JP" altLang="en-US" dirty="0"/>
          </a:p>
        </p:txBody>
      </p:sp>
    </p:spTree>
    <p:extLst>
      <p:ext uri="{BB962C8B-B14F-4D97-AF65-F5344CB8AC3E}">
        <p14:creationId xmlns:p14="http://schemas.microsoft.com/office/powerpoint/2010/main" val="2881645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Globe">
  <a:themeElements>
    <a:clrScheme name="Globe 2">
      <a:dk1>
        <a:srgbClr val="808080"/>
      </a:dk1>
      <a:lt1>
        <a:srgbClr val="FFFFFF"/>
      </a:lt1>
      <a:dk2>
        <a:srgbClr val="4A76BF"/>
      </a:dk2>
      <a:lt2>
        <a:srgbClr val="FFFFFF"/>
      </a:lt2>
      <a:accent1>
        <a:srgbClr val="99CCFF"/>
      </a:accent1>
      <a:accent2>
        <a:srgbClr val="CCCCFF"/>
      </a:accent2>
      <a:accent3>
        <a:srgbClr val="B1BDDC"/>
      </a:accent3>
      <a:accent4>
        <a:srgbClr val="DADADA"/>
      </a:accent4>
      <a:accent5>
        <a:srgbClr val="CAE2FF"/>
      </a:accent5>
      <a:accent6>
        <a:srgbClr val="B9B9E7"/>
      </a:accent6>
      <a:hlink>
        <a:srgbClr val="3333CC"/>
      </a:hlink>
      <a:folHlink>
        <a:srgbClr val="AF67FF"/>
      </a:folHlink>
    </a:clrScheme>
    <a:fontScheme name="Glob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ＭＳ Ｐゴシック"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ＭＳ Ｐゴシック" charset="0"/>
            <a:ea typeface="ＭＳ Ｐゴシック" charset="0"/>
            <a:cs typeface="ＭＳ Ｐゴシック" charset="0"/>
          </a:defRPr>
        </a:defPPr>
      </a:lstStyle>
    </a:lnDef>
  </a:objectDefaults>
  <a:extraClrSchemeLst>
    <a:extraClrScheme>
      <a:clrScheme name="Globe 1">
        <a:dk1>
          <a:srgbClr val="808080"/>
        </a:dk1>
        <a:lt1>
          <a:srgbClr val="FFFFFF"/>
        </a:lt1>
        <a:dk2>
          <a:srgbClr val="4A76BF"/>
        </a:dk2>
        <a:lt2>
          <a:srgbClr val="FFFFFF"/>
        </a:lt2>
        <a:accent1>
          <a:srgbClr val="BBE0E3"/>
        </a:accent1>
        <a:accent2>
          <a:srgbClr val="333399"/>
        </a:accent2>
        <a:accent3>
          <a:srgbClr val="B1BDDC"/>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Globe 2">
        <a:dk1>
          <a:srgbClr val="808080"/>
        </a:dk1>
        <a:lt1>
          <a:srgbClr val="FFFFFF"/>
        </a:lt1>
        <a:dk2>
          <a:srgbClr val="4A76BF"/>
        </a:dk2>
        <a:lt2>
          <a:srgbClr val="FFFFFF"/>
        </a:lt2>
        <a:accent1>
          <a:srgbClr val="99CCFF"/>
        </a:accent1>
        <a:accent2>
          <a:srgbClr val="CCCCFF"/>
        </a:accent2>
        <a:accent3>
          <a:srgbClr val="B1BDDC"/>
        </a:accent3>
        <a:accent4>
          <a:srgbClr val="DADADA"/>
        </a:accent4>
        <a:accent5>
          <a:srgbClr val="CAE2FF"/>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ＭＳ Ｐゴシック"/>
        <a:ea typeface="ＭＳ Ｐゴシック"/>
        <a:cs typeface="ＭＳ Ｐゴシック"/>
      </a:majorFont>
      <a:minorFont>
        <a:latin typeface="ＭＳ ゴシック"/>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ＭＳ Ｐゴシック"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ＭＳ Ｐゴシック"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新しいプレゼンテーション">
  <a:themeElements>
    <a:clrScheme name="新しいプレゼ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新しいプレゼンテーション">
      <a:majorFont>
        <a:latin typeface="Arial"/>
        <a:ea typeface="小塚ゴシック Std M"/>
        <a:cs typeface="小塚ゴシック Std M"/>
      </a:majorFont>
      <a:minorFont>
        <a:latin typeface="小塚ゴシック Std M"/>
        <a:ea typeface="小塚ゴシック Std M"/>
        <a:cs typeface="小塚ゴシック Std 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新しいプレゼ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プレゼ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プレゼ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プレゼ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プレゼ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プレゼ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プレゼ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プレゼ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プレゼ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プレゼ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プレゼ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プレゼ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sj_2_wt">
  <a:themeElements>
    <a:clrScheme name="gsj_2_w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sj_2_wt">
      <a:majorFont>
        <a:latin typeface="Times"/>
        <a:ea typeface="Osaka"/>
        <a:cs typeface="Osaka"/>
      </a:majorFont>
      <a:minorFont>
        <a:latin typeface="Time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sj_2_w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sj_2_w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sj_2_w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sj_2_w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sj_2_w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sj_2_w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sj_2_w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sj_2_w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sj_2_w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sj_2_w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sj_2_w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sj_2_w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新しいプレゼンテーション">
  <a:themeElements>
    <a:clrScheme name="新しいプレゼ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新しいプレゼンテーション">
      <a:majorFont>
        <a:latin typeface="Arial"/>
        <a:ea typeface="小塚ゴシック Std M"/>
        <a:cs typeface="小塚ゴシック Std M"/>
      </a:majorFont>
      <a:minorFont>
        <a:latin typeface="小塚ゴシック Std M"/>
        <a:ea typeface="小塚ゴシック Std M"/>
        <a:cs typeface="小塚ゴシック Std 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新しいプレゼ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プレゼ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プレゼ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プレゼ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プレゼ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プレゼ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プレゼ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プレゼ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プレゼ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プレゼ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プレゼ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プレゼ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空白">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空白">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新しいプレゼ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新しいプレゼ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ウェーブ.thmx</Template>
  <TotalTime>2386</TotalTime>
  <Words>3728</Words>
  <Application>Microsoft Macintosh PowerPoint</Application>
  <PresentationFormat>画面に合わせる (4:3)</PresentationFormat>
  <Paragraphs>337</Paragraphs>
  <Slides>53</Slides>
  <Notes>6</Notes>
  <HiddenSlides>0</HiddenSlides>
  <MMClips>0</MMClips>
  <ScaleCrop>false</ScaleCrop>
  <HeadingPairs>
    <vt:vector size="4" baseType="variant">
      <vt:variant>
        <vt:lpstr>テーマ</vt:lpstr>
      </vt:variant>
      <vt:variant>
        <vt:i4>8</vt:i4>
      </vt:variant>
      <vt:variant>
        <vt:lpstr>スライド タイトル</vt:lpstr>
      </vt:variant>
      <vt:variant>
        <vt:i4>53</vt:i4>
      </vt:variant>
    </vt:vector>
  </HeadingPairs>
  <TitlesOfParts>
    <vt:vector size="61" baseType="lpstr">
      <vt:lpstr>ウェーブ</vt:lpstr>
      <vt:lpstr>Globe</vt:lpstr>
      <vt:lpstr>Textured</vt:lpstr>
      <vt:lpstr>Earth</vt:lpstr>
      <vt:lpstr>新しいプレゼンテーション</vt:lpstr>
      <vt:lpstr>gsj_2_wt</vt:lpstr>
      <vt:lpstr>1_新しいプレゼンテーション</vt:lpstr>
      <vt:lpstr>1_空白</vt:lpstr>
      <vt:lpstr>ジオパークのあゆみ</vt:lpstr>
      <vt:lpstr>今日のお話</vt:lpstr>
      <vt:lpstr>２００５年１０月、一通のメール</vt:lpstr>
      <vt:lpstr>その頃私は…</vt:lpstr>
      <vt:lpstr>調べてみると…紆余曲折</vt:lpstr>
      <vt:lpstr>その中で</vt:lpstr>
      <vt:lpstr>日本では</vt:lpstr>
      <vt:lpstr>日本地質学会の集会</vt:lpstr>
      <vt:lpstr>日本でできるのか？</vt:lpstr>
      <vt:lpstr>少しずつ動き出した２００６年</vt:lpstr>
      <vt:lpstr>少しずつ動き出した２００６年 ２</vt:lpstr>
      <vt:lpstr>ジオパーク用語を作る</vt:lpstr>
      <vt:lpstr>少しずつ動き出した２００６年 ２</vt:lpstr>
      <vt:lpstr>ユネスコが支援する 国立ジオパーク応募のための ガイドラインと 自己評価用紙の概要 </vt:lpstr>
      <vt:lpstr>PowerPoint プレゼンテーション</vt:lpstr>
      <vt:lpstr>少しずつ動き出した２００６年 ３</vt:lpstr>
      <vt:lpstr>ジオパークを知る</vt:lpstr>
      <vt:lpstr>ジオパークの背景</vt:lpstr>
      <vt:lpstr>本気になる</vt:lpstr>
      <vt:lpstr>なぜ私がジオパークをやっているのか　 地質調査情報センターの１年半</vt:lpstr>
      <vt:lpstr>ジオパークＱ＆Ａを作成</vt:lpstr>
      <vt:lpstr>広がり始めた２００７年 １</vt:lpstr>
      <vt:lpstr>世界ジオパークネットワークの理念</vt:lpstr>
      <vt:lpstr>ジオパークで伝えよう</vt:lpstr>
      <vt:lpstr>ジオパークでみんなで幸せになろう</vt:lpstr>
      <vt:lpstr>広がり始めた２００７年 ２</vt:lpstr>
      <vt:lpstr>広がり始めた２００７年 ３</vt:lpstr>
      <vt:lpstr>しかし道は開けなかった</vt:lpstr>
      <vt:lpstr>地域での活動は活発化　 ２００７年夏</vt:lpstr>
      <vt:lpstr>地質学会のパンフレット</vt:lpstr>
      <vt:lpstr>日本ジオパーク連絡協議会</vt:lpstr>
      <vt:lpstr>その頃考えていた体制</vt:lpstr>
      <vt:lpstr>第一回アジア太平洋ジオパーク会議への参加</vt:lpstr>
      <vt:lpstr>日本ジオパーク委員会構想</vt:lpstr>
      <vt:lpstr>連絡協議会設立と 日本ジオパーク委員会設立への動き</vt:lpstr>
      <vt:lpstr>産総研理事長向け説明</vt:lpstr>
      <vt:lpstr>産総研GSJがジオパークに 取り組む意義</vt:lpstr>
      <vt:lpstr>地質情報の製品価値を高める</vt:lpstr>
      <vt:lpstr>伝説のプレゼンテーション</vt:lpstr>
      <vt:lpstr>日本ジオパーク委員会設立</vt:lpstr>
      <vt:lpstr>大事なのは物語と語り部</vt:lpstr>
      <vt:lpstr>山陰海岸は世界ジオパークの 価値があるか？</vt:lpstr>
      <vt:lpstr>日本ジオパークネットワーク誕生</vt:lpstr>
      <vt:lpstr>ＧＧＮ審査員来日</vt:lpstr>
      <vt:lpstr>ＧＧＮ審査員来日 ２</vt:lpstr>
      <vt:lpstr>ジオパークの審査とミシュランの星</vt:lpstr>
      <vt:lpstr>昨年のGGNの審査で重視された点</vt:lpstr>
      <vt:lpstr>現地審査で感じたこと </vt:lpstr>
      <vt:lpstr>日本ジオパークネットワーク 糸魚川大会</vt:lpstr>
      <vt:lpstr>ジオパークの鍵を握るのは対話</vt:lpstr>
      <vt:lpstr>ジオパークのこれから</vt:lpstr>
      <vt:lpstr>ジオパークは大地と人 </vt:lpstr>
      <vt:lpstr>舞台へ上がりましょう</vt:lpstr>
    </vt:vector>
  </TitlesOfParts>
  <Company>GSJ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ジオパークの歩み</dc:title>
  <dc:creator>渡辺 真人</dc:creator>
  <cp:lastModifiedBy>渡辺 真人</cp:lastModifiedBy>
  <cp:revision>88</cp:revision>
  <dcterms:created xsi:type="dcterms:W3CDTF">2012-10-31T05:41:55Z</dcterms:created>
  <dcterms:modified xsi:type="dcterms:W3CDTF">2012-11-16T07:25:00Z</dcterms:modified>
</cp:coreProperties>
</file>